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Lst>
  <p:sldSz cx="9144000" cy="6858000" type="screen4x3"/>
  <p:notesSz cx="7315200" cy="9601200"/>
  <p:defaultTextStyle>
    <a:defPPr>
      <a:defRPr lang="en-GB"/>
    </a:defPPr>
    <a:lvl1pPr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1pPr>
    <a:lvl2pPr marL="457200"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2pPr>
    <a:lvl3pPr marL="914400"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3pPr>
    <a:lvl4pPr marL="1371600"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4pPr>
    <a:lvl5pPr marL="1828800"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0066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2076" y="-54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315200" cy="9601200"/>
          </a:xfrm>
          <a:prstGeom prst="roundRect">
            <a:avLst>
              <a:gd name="adj" fmla="val 23"/>
            </a:avLst>
          </a:prstGeom>
          <a:solidFill>
            <a:srgbClr val="FFFFFF"/>
          </a:solidFill>
          <a:ln w="9525">
            <a:noFill/>
            <a:round/>
            <a:headEnd/>
            <a:tailEnd/>
          </a:ln>
          <a:effectLst/>
        </p:spPr>
        <p:txBody>
          <a:bodyPr wrap="none" lIns="96661" tIns="48331" rIns="96661" bIns="48331" anchor="ctr"/>
          <a:lstStyle/>
          <a:p>
            <a:pPr>
              <a:defRPr/>
            </a:pPr>
            <a:endParaRPr lang="en-US"/>
          </a:p>
        </p:txBody>
      </p:sp>
      <p:sp>
        <p:nvSpPr>
          <p:cNvPr id="2050" name="Text Box 2"/>
          <p:cNvSpPr txBox="1">
            <a:spLocks noChangeArrowheads="1"/>
          </p:cNvSpPr>
          <p:nvPr/>
        </p:nvSpPr>
        <p:spPr bwMode="auto">
          <a:xfrm>
            <a:off x="0" y="0"/>
            <a:ext cx="3170238" cy="484188"/>
          </a:xfrm>
          <a:prstGeom prst="rect">
            <a:avLst/>
          </a:prstGeom>
          <a:noFill/>
          <a:ln w="9525">
            <a:noFill/>
            <a:round/>
            <a:headEnd/>
            <a:tailEnd/>
          </a:ln>
          <a:effectLst/>
        </p:spPr>
        <p:txBody>
          <a:bodyPr wrap="none" lIns="96661" tIns="48331" rIns="96661" bIns="48331" anchor="ctr"/>
          <a:lstStyle/>
          <a:p>
            <a:pPr>
              <a:defRPr/>
            </a:pPr>
            <a:endParaRPr lang="en-US"/>
          </a:p>
        </p:txBody>
      </p:sp>
      <p:sp>
        <p:nvSpPr>
          <p:cNvPr id="2051" name="Rectangle 3"/>
          <p:cNvSpPr>
            <a:spLocks noGrp="1" noChangeArrowheads="1"/>
          </p:cNvSpPr>
          <p:nvPr>
            <p:ph type="dt"/>
          </p:nvPr>
        </p:nvSpPr>
        <p:spPr bwMode="auto">
          <a:xfrm>
            <a:off x="4143375" y="0"/>
            <a:ext cx="3168650" cy="477838"/>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lvl1pPr algn="r">
              <a:lnSpc>
                <a:spcPct val="100000"/>
              </a:lnSpc>
              <a:buFont typeface="Calibri" pitchFamily="32"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Calibri" pitchFamily="32" charset="0"/>
              </a:defRPr>
            </a:lvl1pPr>
          </a:lstStyle>
          <a:p>
            <a:pPr>
              <a:defRPr/>
            </a:pPr>
            <a:endParaRPr lang="en-GB"/>
          </a:p>
        </p:txBody>
      </p:sp>
      <p:sp>
        <p:nvSpPr>
          <p:cNvPr id="15365" name="Rectangle 4"/>
          <p:cNvSpPr>
            <a:spLocks noGrp="1" noChangeArrowheads="1"/>
          </p:cNvSpPr>
          <p:nvPr>
            <p:ph type="sldImg"/>
          </p:nvPr>
        </p:nvSpPr>
        <p:spPr bwMode="auto">
          <a:xfrm>
            <a:off x="1257300" y="720725"/>
            <a:ext cx="4799013" cy="3598863"/>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p:nvPr>
        </p:nvSpPr>
        <p:spPr bwMode="auto">
          <a:xfrm>
            <a:off x="731838" y="4560888"/>
            <a:ext cx="5849937" cy="4318000"/>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p>
            <a:pPr lvl="0"/>
            <a:endParaRPr lang="en-US" noProof="0" smtClean="0"/>
          </a:p>
        </p:txBody>
      </p:sp>
      <p:sp>
        <p:nvSpPr>
          <p:cNvPr id="2054" name="Text Box 6"/>
          <p:cNvSpPr txBox="1">
            <a:spLocks noChangeArrowheads="1"/>
          </p:cNvSpPr>
          <p:nvPr/>
        </p:nvSpPr>
        <p:spPr bwMode="auto">
          <a:xfrm>
            <a:off x="0" y="9118600"/>
            <a:ext cx="3170238" cy="482600"/>
          </a:xfrm>
          <a:prstGeom prst="rect">
            <a:avLst/>
          </a:prstGeom>
          <a:noFill/>
          <a:ln w="9525">
            <a:noFill/>
            <a:round/>
            <a:headEnd/>
            <a:tailEnd/>
          </a:ln>
          <a:effectLst/>
        </p:spPr>
        <p:txBody>
          <a:bodyPr wrap="none" lIns="96661" tIns="48331" rIns="96661" bIns="48331" anchor="ctr"/>
          <a:lstStyle/>
          <a:p>
            <a:pPr>
              <a:defRPr/>
            </a:pPr>
            <a:endParaRPr lang="en-US"/>
          </a:p>
        </p:txBody>
      </p:sp>
      <p:sp>
        <p:nvSpPr>
          <p:cNvPr id="2055" name="Rectangle 7"/>
          <p:cNvSpPr>
            <a:spLocks noGrp="1" noChangeArrowheads="1"/>
          </p:cNvSpPr>
          <p:nvPr>
            <p:ph type="sldNum"/>
          </p:nvPr>
        </p:nvSpPr>
        <p:spPr bwMode="auto">
          <a:xfrm>
            <a:off x="4143375" y="9120188"/>
            <a:ext cx="3168650" cy="477837"/>
          </a:xfrm>
          <a:prstGeom prst="rect">
            <a:avLst/>
          </a:prstGeom>
          <a:noFill/>
          <a:ln w="9525">
            <a:noFill/>
            <a:round/>
            <a:headEnd/>
            <a:tailEnd/>
          </a:ln>
          <a:effectLst/>
        </p:spPr>
        <p:txBody>
          <a:bodyPr vert="horz" wrap="square" lIns="95139" tIns="49472" rIns="95139" bIns="49472" numCol="1" anchor="b" anchorCtr="0" compatLnSpc="1">
            <a:prstTxWarp prst="textNoShape">
              <a:avLst/>
            </a:prstTxWarp>
          </a:bodyPr>
          <a:lstStyle>
            <a:lvl1pPr algn="r">
              <a:lnSpc>
                <a:spcPct val="100000"/>
              </a:lnSpc>
              <a:buFont typeface="Calibri" pitchFamily="32"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Calibri" pitchFamily="32" charset="0"/>
              </a:defRPr>
            </a:lvl1pPr>
          </a:lstStyle>
          <a:p>
            <a:pPr>
              <a:defRPr/>
            </a:pPr>
            <a:fld id="{2B2A3D29-9762-47D3-B441-42A21E06DE96}" type="slidenum">
              <a:rPr lang="en-GB"/>
              <a:pPr>
                <a:defRPr/>
              </a:pPr>
              <a:t>‹#›</a:t>
            </a:fld>
            <a:endParaRPr lang="en-GB"/>
          </a:p>
        </p:txBody>
      </p:sp>
    </p:spTree>
    <p:extLst>
      <p:ext uri="{BB962C8B-B14F-4D97-AF65-F5344CB8AC3E}">
        <p14:creationId xmlns:p14="http://schemas.microsoft.com/office/powerpoint/2010/main" val="120250178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257300" y="720725"/>
            <a:ext cx="4800600" cy="3600450"/>
          </a:xfrm>
          <a:ln/>
        </p:spPr>
      </p:sp>
      <p:sp>
        <p:nvSpPr>
          <p:cNvPr id="45059" name="Notes Placeholder 2"/>
          <p:cNvSpPr>
            <a:spLocks noGrp="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defTabSz="914400" eaLnBrk="1" hangingPunct="1">
              <a:spcBef>
                <a:spcPct val="0"/>
              </a:spcBef>
            </a:pPr>
            <a:endParaRPr lang="en-US" altLang="en-US" smtClean="0">
              <a:latin typeface="Times New Roman" pitchFamily="18" charset="0"/>
            </a:endParaRPr>
          </a:p>
        </p:txBody>
      </p:sp>
      <p:sp>
        <p:nvSpPr>
          <p:cNvPr id="8196"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defTabSz="966788" eaLnBrk="0" hangingPunct="0">
              <a:defRPr>
                <a:solidFill>
                  <a:schemeClr val="bg1"/>
                </a:solidFill>
                <a:latin typeface="Arial" charset="0"/>
                <a:cs typeface="Arial" charset="0"/>
              </a:defRPr>
            </a:lvl1pPr>
            <a:lvl2pPr marL="785813" indent="-303213" defTabSz="966788" eaLnBrk="0" hangingPunct="0">
              <a:defRPr>
                <a:solidFill>
                  <a:schemeClr val="bg1"/>
                </a:solidFill>
                <a:latin typeface="Arial" charset="0"/>
                <a:cs typeface="Arial" charset="0"/>
              </a:defRPr>
            </a:lvl2pPr>
            <a:lvl3pPr marL="1208088" indent="-241300" defTabSz="966788" eaLnBrk="0" hangingPunct="0">
              <a:defRPr>
                <a:solidFill>
                  <a:schemeClr val="bg1"/>
                </a:solidFill>
                <a:latin typeface="Arial" charset="0"/>
                <a:cs typeface="Arial" charset="0"/>
              </a:defRPr>
            </a:lvl3pPr>
            <a:lvl4pPr marL="1692275" indent="-242888" defTabSz="966788" eaLnBrk="0" hangingPunct="0">
              <a:defRPr>
                <a:solidFill>
                  <a:schemeClr val="bg1"/>
                </a:solidFill>
                <a:latin typeface="Arial" charset="0"/>
                <a:cs typeface="Arial" charset="0"/>
              </a:defRPr>
            </a:lvl4pPr>
            <a:lvl5pPr marL="2174875" indent="-241300" defTabSz="966788" eaLnBrk="0" hangingPunct="0">
              <a:defRPr>
                <a:solidFill>
                  <a:schemeClr val="bg1"/>
                </a:solidFill>
                <a:latin typeface="Arial" charset="0"/>
                <a:cs typeface="Arial" charset="0"/>
              </a:defRPr>
            </a:lvl5pPr>
            <a:lvl6pPr marL="2632075" indent="-241300" defTabSz="966788"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3089275" indent="-241300" defTabSz="966788"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546475" indent="-241300" defTabSz="966788"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4003675" indent="-241300" defTabSz="966788"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r" eaLnBrk="1" hangingPunct="1">
              <a:lnSpc>
                <a:spcPct val="100000"/>
              </a:lnSpc>
              <a:buClrTx/>
              <a:buSzTx/>
              <a:buFontTx/>
              <a:buNone/>
            </a:pPr>
            <a:fld id="{79D4136A-9EBA-4A5A-AD12-5B649E85092E}" type="slidenum">
              <a:rPr lang="en-US" altLang="en-US" sz="1300">
                <a:solidFill>
                  <a:schemeClr val="tx1"/>
                </a:solidFill>
                <a:latin typeface="Calibri" pitchFamily="34" charset="0"/>
              </a:rPr>
              <a:pPr algn="r" eaLnBrk="1" hangingPunct="1">
                <a:lnSpc>
                  <a:spcPct val="100000"/>
                </a:lnSpc>
                <a:buClrTx/>
                <a:buSzTx/>
                <a:buFontTx/>
                <a:buNone/>
              </a:pPr>
              <a:t>2</a:t>
            </a:fld>
            <a:endParaRPr lang="en-US" altLang="en-US" sz="1300">
              <a:solidFill>
                <a:schemeClr val="tx1"/>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257300" y="720725"/>
            <a:ext cx="4800600" cy="3600450"/>
          </a:xfrm>
          <a:ln/>
        </p:spPr>
      </p:sp>
      <p:sp>
        <p:nvSpPr>
          <p:cNvPr id="47107" name="Notes Placeholder 2"/>
          <p:cNvSpPr>
            <a:spLocks noGrp="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p>
            <a:pPr defTabSz="914400" eaLnBrk="1" hangingPunct="1">
              <a:spcBef>
                <a:spcPct val="0"/>
              </a:spcBef>
            </a:pPr>
            <a:endParaRPr lang="en-US" altLang="en-US" smtClean="0">
              <a:latin typeface="Times New Roman" pitchFamily="18" charset="0"/>
            </a:endParaRPr>
          </a:p>
        </p:txBody>
      </p:sp>
      <p:sp>
        <p:nvSpPr>
          <p:cNvPr id="9220"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defTabSz="966788" eaLnBrk="0" hangingPunct="0">
              <a:defRPr>
                <a:solidFill>
                  <a:schemeClr val="bg1"/>
                </a:solidFill>
                <a:latin typeface="Arial" charset="0"/>
                <a:cs typeface="Arial" charset="0"/>
              </a:defRPr>
            </a:lvl1pPr>
            <a:lvl2pPr marL="785813" indent="-303213" defTabSz="966788" eaLnBrk="0" hangingPunct="0">
              <a:defRPr>
                <a:solidFill>
                  <a:schemeClr val="bg1"/>
                </a:solidFill>
                <a:latin typeface="Arial" charset="0"/>
                <a:cs typeface="Arial" charset="0"/>
              </a:defRPr>
            </a:lvl2pPr>
            <a:lvl3pPr marL="1208088" indent="-241300" defTabSz="966788" eaLnBrk="0" hangingPunct="0">
              <a:defRPr>
                <a:solidFill>
                  <a:schemeClr val="bg1"/>
                </a:solidFill>
                <a:latin typeface="Arial" charset="0"/>
                <a:cs typeface="Arial" charset="0"/>
              </a:defRPr>
            </a:lvl3pPr>
            <a:lvl4pPr marL="1692275" indent="-242888" defTabSz="966788" eaLnBrk="0" hangingPunct="0">
              <a:defRPr>
                <a:solidFill>
                  <a:schemeClr val="bg1"/>
                </a:solidFill>
                <a:latin typeface="Arial" charset="0"/>
                <a:cs typeface="Arial" charset="0"/>
              </a:defRPr>
            </a:lvl4pPr>
            <a:lvl5pPr marL="2174875" indent="-241300" defTabSz="966788" eaLnBrk="0" hangingPunct="0">
              <a:defRPr>
                <a:solidFill>
                  <a:schemeClr val="bg1"/>
                </a:solidFill>
                <a:latin typeface="Arial" charset="0"/>
                <a:cs typeface="Arial" charset="0"/>
              </a:defRPr>
            </a:lvl5pPr>
            <a:lvl6pPr marL="2632075" indent="-241300" defTabSz="966788"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3089275" indent="-241300" defTabSz="966788"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546475" indent="-241300" defTabSz="966788"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4003675" indent="-241300" defTabSz="966788"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r" eaLnBrk="1" hangingPunct="1">
              <a:lnSpc>
                <a:spcPct val="100000"/>
              </a:lnSpc>
              <a:buClrTx/>
              <a:buSzTx/>
              <a:buFontTx/>
              <a:buNone/>
            </a:pPr>
            <a:fld id="{3E7FE5E4-0ED2-42CB-8543-242E6476A192}" type="slidenum">
              <a:rPr lang="en-US" altLang="en-US" sz="1300">
                <a:solidFill>
                  <a:schemeClr val="tx1"/>
                </a:solidFill>
                <a:latin typeface="Calibri" pitchFamily="34" charset="0"/>
              </a:rPr>
              <a:pPr algn="r" eaLnBrk="1" hangingPunct="1">
                <a:lnSpc>
                  <a:spcPct val="100000"/>
                </a:lnSpc>
                <a:buClrTx/>
                <a:buSzTx/>
                <a:buFontTx/>
                <a:buNone/>
              </a:pPr>
              <a:t>3</a:t>
            </a:fld>
            <a:endParaRPr lang="en-US" altLang="en-US" sz="1300">
              <a:solidFill>
                <a:schemeClr val="tx1"/>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FF71EE9B-D9F7-402C-8EAB-FA520DB5EFD3}" type="slidenum">
              <a:rPr lang="en-GB"/>
              <a:pPr>
                <a:defRPr/>
              </a:pPr>
              <a:t>‹#›</a:t>
            </a:fld>
            <a:endParaRPr lang="en-GB"/>
          </a:p>
        </p:txBody>
      </p:sp>
    </p:spTree>
    <p:extLst>
      <p:ext uri="{BB962C8B-B14F-4D97-AF65-F5344CB8AC3E}">
        <p14:creationId xmlns:p14="http://schemas.microsoft.com/office/powerpoint/2010/main" val="322387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6827CC07-5713-43E3-B4B6-7F129EAAEFEA}" type="slidenum">
              <a:rPr lang="en-GB"/>
              <a:pPr>
                <a:defRPr/>
              </a:pPr>
              <a:t>‹#›</a:t>
            </a:fld>
            <a:endParaRPr lang="en-GB"/>
          </a:p>
        </p:txBody>
      </p:sp>
    </p:spTree>
    <p:extLst>
      <p:ext uri="{BB962C8B-B14F-4D97-AF65-F5344CB8AC3E}">
        <p14:creationId xmlns:p14="http://schemas.microsoft.com/office/powerpoint/2010/main" val="79879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1E00BBBE-22A2-4D06-9BA1-373F78AA8518}" type="slidenum">
              <a:rPr lang="en-GB"/>
              <a:pPr>
                <a:defRPr/>
              </a:pPr>
              <a:t>‹#›</a:t>
            </a:fld>
            <a:endParaRPr lang="en-GB"/>
          </a:p>
        </p:txBody>
      </p:sp>
    </p:spTree>
    <p:extLst>
      <p:ext uri="{BB962C8B-B14F-4D97-AF65-F5344CB8AC3E}">
        <p14:creationId xmlns:p14="http://schemas.microsoft.com/office/powerpoint/2010/main" val="201476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94EE7C24-3530-4D64-941F-0C96290E48DD}" type="slidenum">
              <a:rPr lang="en-GB"/>
              <a:pPr>
                <a:defRPr/>
              </a:pPr>
              <a:t>‹#›</a:t>
            </a:fld>
            <a:endParaRPr lang="en-GB"/>
          </a:p>
        </p:txBody>
      </p:sp>
    </p:spTree>
    <p:extLst>
      <p:ext uri="{BB962C8B-B14F-4D97-AF65-F5344CB8AC3E}">
        <p14:creationId xmlns:p14="http://schemas.microsoft.com/office/powerpoint/2010/main" val="58964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5"/>
          <p:cNvSpPr>
            <a:spLocks noGrp="1" noChangeArrowheads="1"/>
          </p:cNvSpPr>
          <p:nvPr>
            <p:ph type="sldNum" idx="11"/>
          </p:nvPr>
        </p:nvSpPr>
        <p:spPr>
          <a:ln/>
        </p:spPr>
        <p:txBody>
          <a:bodyPr/>
          <a:lstStyle>
            <a:lvl1pPr>
              <a:defRPr/>
            </a:lvl1pPr>
          </a:lstStyle>
          <a:p>
            <a:pPr>
              <a:defRPr/>
            </a:pPr>
            <a:fld id="{D96C1363-A178-4260-AD8F-481DE848901E}" type="slidenum">
              <a:rPr lang="en-GB"/>
              <a:pPr>
                <a:defRPr/>
              </a:pPr>
              <a:t>‹#›</a:t>
            </a:fld>
            <a:endParaRPr lang="en-GB"/>
          </a:p>
        </p:txBody>
      </p:sp>
    </p:spTree>
    <p:extLst>
      <p:ext uri="{BB962C8B-B14F-4D97-AF65-F5344CB8AC3E}">
        <p14:creationId xmlns:p14="http://schemas.microsoft.com/office/powerpoint/2010/main" val="251796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sldNum" idx="11"/>
          </p:nvPr>
        </p:nvSpPr>
        <p:spPr>
          <a:ln/>
        </p:spPr>
        <p:txBody>
          <a:bodyPr/>
          <a:lstStyle>
            <a:lvl1pPr>
              <a:defRPr/>
            </a:lvl1pPr>
          </a:lstStyle>
          <a:p>
            <a:pPr>
              <a:defRPr/>
            </a:pPr>
            <a:fld id="{4DFF5CEB-6468-449A-AAA7-3A2977718991}" type="slidenum">
              <a:rPr lang="en-GB"/>
              <a:pPr>
                <a:defRPr/>
              </a:pPr>
              <a:t>‹#›</a:t>
            </a:fld>
            <a:endParaRPr lang="en-GB"/>
          </a:p>
        </p:txBody>
      </p:sp>
    </p:spTree>
    <p:extLst>
      <p:ext uri="{BB962C8B-B14F-4D97-AF65-F5344CB8AC3E}">
        <p14:creationId xmlns:p14="http://schemas.microsoft.com/office/powerpoint/2010/main" val="2269144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5"/>
          <p:cNvSpPr>
            <a:spLocks noGrp="1" noChangeArrowheads="1"/>
          </p:cNvSpPr>
          <p:nvPr>
            <p:ph type="sldNum" idx="11"/>
          </p:nvPr>
        </p:nvSpPr>
        <p:spPr>
          <a:ln/>
        </p:spPr>
        <p:txBody>
          <a:bodyPr/>
          <a:lstStyle>
            <a:lvl1pPr>
              <a:defRPr/>
            </a:lvl1pPr>
          </a:lstStyle>
          <a:p>
            <a:pPr>
              <a:defRPr/>
            </a:pPr>
            <a:fld id="{0BB5B8E0-339C-4124-9D18-08DA1FDC72AD}" type="slidenum">
              <a:rPr lang="en-GB"/>
              <a:pPr>
                <a:defRPr/>
              </a:pPr>
              <a:t>‹#›</a:t>
            </a:fld>
            <a:endParaRPr lang="en-GB"/>
          </a:p>
        </p:txBody>
      </p:sp>
    </p:spTree>
    <p:extLst>
      <p:ext uri="{BB962C8B-B14F-4D97-AF65-F5344CB8AC3E}">
        <p14:creationId xmlns:p14="http://schemas.microsoft.com/office/powerpoint/2010/main" val="183523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5"/>
          <p:cNvSpPr>
            <a:spLocks noGrp="1" noChangeArrowheads="1"/>
          </p:cNvSpPr>
          <p:nvPr>
            <p:ph type="sldNum" idx="11"/>
          </p:nvPr>
        </p:nvSpPr>
        <p:spPr>
          <a:ln/>
        </p:spPr>
        <p:txBody>
          <a:bodyPr/>
          <a:lstStyle>
            <a:lvl1pPr>
              <a:defRPr/>
            </a:lvl1pPr>
          </a:lstStyle>
          <a:p>
            <a:pPr>
              <a:defRPr/>
            </a:pPr>
            <a:fld id="{74D8D7FA-D856-48DC-B076-F2258C4D2492}" type="slidenum">
              <a:rPr lang="en-GB"/>
              <a:pPr>
                <a:defRPr/>
              </a:pPr>
              <a:t>‹#›</a:t>
            </a:fld>
            <a:endParaRPr lang="en-GB"/>
          </a:p>
        </p:txBody>
      </p:sp>
    </p:spTree>
    <p:extLst>
      <p:ext uri="{BB962C8B-B14F-4D97-AF65-F5344CB8AC3E}">
        <p14:creationId xmlns:p14="http://schemas.microsoft.com/office/powerpoint/2010/main" val="162516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5"/>
          <p:cNvSpPr>
            <a:spLocks noGrp="1" noChangeArrowheads="1"/>
          </p:cNvSpPr>
          <p:nvPr>
            <p:ph type="sldNum" idx="11"/>
          </p:nvPr>
        </p:nvSpPr>
        <p:spPr>
          <a:ln/>
        </p:spPr>
        <p:txBody>
          <a:bodyPr/>
          <a:lstStyle>
            <a:lvl1pPr>
              <a:defRPr/>
            </a:lvl1pPr>
          </a:lstStyle>
          <a:p>
            <a:pPr>
              <a:defRPr/>
            </a:pPr>
            <a:fld id="{BE51C3D0-3282-4932-AAB3-E6681CDFE4CE}" type="slidenum">
              <a:rPr lang="en-GB"/>
              <a:pPr>
                <a:defRPr/>
              </a:pPr>
              <a:t>‹#›</a:t>
            </a:fld>
            <a:endParaRPr lang="en-GB"/>
          </a:p>
        </p:txBody>
      </p:sp>
    </p:spTree>
    <p:extLst>
      <p:ext uri="{BB962C8B-B14F-4D97-AF65-F5344CB8AC3E}">
        <p14:creationId xmlns:p14="http://schemas.microsoft.com/office/powerpoint/2010/main" val="251779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sldNum" idx="11"/>
          </p:nvPr>
        </p:nvSpPr>
        <p:spPr>
          <a:ln/>
        </p:spPr>
        <p:txBody>
          <a:bodyPr/>
          <a:lstStyle>
            <a:lvl1pPr>
              <a:defRPr/>
            </a:lvl1pPr>
          </a:lstStyle>
          <a:p>
            <a:pPr>
              <a:defRPr/>
            </a:pPr>
            <a:fld id="{7C35E2A4-F822-4BDD-9551-FF314F630424}" type="slidenum">
              <a:rPr lang="en-GB"/>
              <a:pPr>
                <a:defRPr/>
              </a:pPr>
              <a:t>‹#›</a:t>
            </a:fld>
            <a:endParaRPr lang="en-GB"/>
          </a:p>
        </p:txBody>
      </p:sp>
    </p:spTree>
    <p:extLst>
      <p:ext uri="{BB962C8B-B14F-4D97-AF65-F5344CB8AC3E}">
        <p14:creationId xmlns:p14="http://schemas.microsoft.com/office/powerpoint/2010/main" val="2619322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5"/>
          <p:cNvSpPr>
            <a:spLocks noGrp="1" noChangeArrowheads="1"/>
          </p:cNvSpPr>
          <p:nvPr>
            <p:ph type="sldNum" idx="11"/>
          </p:nvPr>
        </p:nvSpPr>
        <p:spPr>
          <a:ln/>
        </p:spPr>
        <p:txBody>
          <a:bodyPr/>
          <a:lstStyle>
            <a:lvl1pPr>
              <a:defRPr/>
            </a:lvl1pPr>
          </a:lstStyle>
          <a:p>
            <a:pPr>
              <a:defRPr/>
            </a:pPr>
            <a:fld id="{A0BAD7F9-DE36-4137-8B71-9FC878D36991}" type="slidenum">
              <a:rPr lang="en-GB"/>
              <a:pPr>
                <a:defRPr/>
              </a:pPr>
              <a:t>‹#›</a:t>
            </a:fld>
            <a:endParaRPr lang="en-GB"/>
          </a:p>
        </p:txBody>
      </p:sp>
    </p:spTree>
    <p:extLst>
      <p:ext uri="{BB962C8B-B14F-4D97-AF65-F5344CB8AC3E}">
        <p14:creationId xmlns:p14="http://schemas.microsoft.com/office/powerpoint/2010/main" val="85943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801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457200" y="1600200"/>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Rectangle 3"/>
          <p:cNvSpPr>
            <a:spLocks noGrp="1" noChangeArrowheads="1"/>
          </p:cNvSpPr>
          <p:nvPr>
            <p:ph type="dt"/>
          </p:nvPr>
        </p:nvSpPr>
        <p:spPr bwMode="auto">
          <a:xfrm>
            <a:off x="457200" y="6356350"/>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nSpc>
                <a:spcPct val="100000"/>
              </a:lnSpc>
              <a:buClr>
                <a:srgbClr val="898989"/>
              </a:buClr>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mn-lt"/>
              </a:defRPr>
            </a:lvl1pPr>
          </a:lstStyle>
          <a:p>
            <a:pPr>
              <a:defRPr/>
            </a:pPr>
            <a:endParaRPr lang="en-GB"/>
          </a:p>
        </p:txBody>
      </p:sp>
      <p:sp>
        <p:nvSpPr>
          <p:cNvPr id="1028" name="Text Box 4"/>
          <p:cNvSpPr txBox="1">
            <a:spLocks noChangeArrowheads="1"/>
          </p:cNvSpPr>
          <p:nvPr/>
        </p:nvSpPr>
        <p:spPr bwMode="auto">
          <a:xfrm>
            <a:off x="3124200" y="6308725"/>
            <a:ext cx="2895600" cy="460375"/>
          </a:xfrm>
          <a:prstGeom prst="rect">
            <a:avLst/>
          </a:prstGeom>
          <a:noFill/>
          <a:ln w="9525">
            <a:noFill/>
            <a:round/>
            <a:headEnd/>
            <a:tailEnd/>
          </a:ln>
          <a:effectLst/>
        </p:spPr>
        <p:txBody>
          <a:bodyPr wrap="none" anchor="ctr"/>
          <a:lstStyle/>
          <a:p>
            <a:pPr>
              <a:defRPr/>
            </a:pPr>
            <a:endParaRPr lang="en-US"/>
          </a:p>
        </p:txBody>
      </p:sp>
      <p:sp>
        <p:nvSpPr>
          <p:cNvPr id="1029" name="Rectangle 5"/>
          <p:cNvSpPr>
            <a:spLocks noGrp="1" noChangeArrowheads="1"/>
          </p:cNvSpPr>
          <p:nvPr>
            <p:ph type="sldNum"/>
          </p:nvPr>
        </p:nvSpPr>
        <p:spPr bwMode="auto">
          <a:xfrm>
            <a:off x="6553200" y="6356350"/>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100000"/>
              </a:lnSpc>
              <a:buClr>
                <a:srgbClr val="898989"/>
              </a:buClr>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mn-lt"/>
              </a:defRPr>
            </a:lvl1pPr>
          </a:lstStyle>
          <a:p>
            <a:pPr>
              <a:defRPr/>
            </a:pPr>
            <a:fld id="{DA2F3805-C17C-43D3-8E35-E19E8A01AEB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lnSpc>
          <a:spcPct val="102000"/>
        </a:lnSpc>
        <a:spcBef>
          <a:spcPct val="0"/>
        </a:spcBef>
        <a:spcAft>
          <a:spcPct val="0"/>
        </a:spcAft>
        <a:buClr>
          <a:srgbClr val="000000"/>
        </a:buClr>
        <a:buSzPct val="100000"/>
        <a:buFont typeface="Calibri" pitchFamily="34" charset="0"/>
        <a:defRPr sz="4400">
          <a:solidFill>
            <a:srgbClr val="000000"/>
          </a:solidFill>
          <a:latin typeface="+mj-lt"/>
          <a:ea typeface="Arial Unicode MS" pitchFamily="34" charset="-128"/>
          <a:cs typeface="+mj-cs"/>
        </a:defRPr>
      </a:lvl1pPr>
      <a:lvl2pPr algn="ctr" defTabSz="457200" rtl="0" eaLnBrk="0" fontAlgn="base" hangingPunct="0">
        <a:lnSpc>
          <a:spcPct val="102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Arial Unicode MS" pitchFamily="34" charset="-128"/>
          <a:cs typeface="Arial Unicode MS" charset="0"/>
        </a:defRPr>
      </a:lvl2pPr>
      <a:lvl3pPr algn="ctr" defTabSz="457200" rtl="0" eaLnBrk="0" fontAlgn="base" hangingPunct="0">
        <a:lnSpc>
          <a:spcPct val="102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Arial Unicode MS" pitchFamily="34" charset="-128"/>
          <a:cs typeface="Arial Unicode MS" charset="0"/>
        </a:defRPr>
      </a:lvl3pPr>
      <a:lvl4pPr algn="ctr" defTabSz="457200" rtl="0" eaLnBrk="0" fontAlgn="base" hangingPunct="0">
        <a:lnSpc>
          <a:spcPct val="102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Arial Unicode MS" pitchFamily="34" charset="-128"/>
          <a:cs typeface="Arial Unicode MS" charset="0"/>
        </a:defRPr>
      </a:lvl4pPr>
      <a:lvl5pPr algn="ctr" defTabSz="457200" rtl="0" eaLnBrk="0" fontAlgn="base" hangingPunct="0">
        <a:lnSpc>
          <a:spcPct val="102000"/>
        </a:lnSpc>
        <a:spcBef>
          <a:spcPct val="0"/>
        </a:spcBef>
        <a:spcAft>
          <a:spcPct val="0"/>
        </a:spcAft>
        <a:buClr>
          <a:srgbClr val="000000"/>
        </a:buClr>
        <a:buSzPct val="100000"/>
        <a:buFont typeface="Calibri" pitchFamily="34" charset="0"/>
        <a:defRPr sz="4400">
          <a:solidFill>
            <a:srgbClr val="000000"/>
          </a:solidFill>
          <a:latin typeface="Calibri" pitchFamily="32" charset="0"/>
          <a:ea typeface="Arial Unicode MS" pitchFamily="34" charset="-128"/>
          <a:cs typeface="Arial Unicode MS" charset="0"/>
        </a:defRPr>
      </a:lvl5pPr>
      <a:lvl6pPr marL="457200" algn="ctr" defTabSz="457200" rtl="0" eaLnBrk="0" fontAlgn="base" hangingPunct="0">
        <a:lnSpc>
          <a:spcPct val="102000"/>
        </a:lnSpc>
        <a:spcBef>
          <a:spcPct val="0"/>
        </a:spcBef>
        <a:spcAft>
          <a:spcPct val="0"/>
        </a:spcAft>
        <a:buClr>
          <a:srgbClr val="000000"/>
        </a:buClr>
        <a:buSzPct val="100000"/>
        <a:buFont typeface="Calibri" pitchFamily="32" charset="0"/>
        <a:defRPr sz="4400">
          <a:solidFill>
            <a:srgbClr val="000000"/>
          </a:solidFill>
          <a:latin typeface="Calibri" pitchFamily="32" charset="0"/>
          <a:cs typeface="Arial Unicode MS" charset="0"/>
        </a:defRPr>
      </a:lvl6pPr>
      <a:lvl7pPr marL="914400" algn="ctr" defTabSz="457200" rtl="0" eaLnBrk="0" fontAlgn="base" hangingPunct="0">
        <a:lnSpc>
          <a:spcPct val="102000"/>
        </a:lnSpc>
        <a:spcBef>
          <a:spcPct val="0"/>
        </a:spcBef>
        <a:spcAft>
          <a:spcPct val="0"/>
        </a:spcAft>
        <a:buClr>
          <a:srgbClr val="000000"/>
        </a:buClr>
        <a:buSzPct val="100000"/>
        <a:buFont typeface="Calibri" pitchFamily="32" charset="0"/>
        <a:defRPr sz="4400">
          <a:solidFill>
            <a:srgbClr val="000000"/>
          </a:solidFill>
          <a:latin typeface="Calibri" pitchFamily="32" charset="0"/>
          <a:cs typeface="Arial Unicode MS" charset="0"/>
        </a:defRPr>
      </a:lvl7pPr>
      <a:lvl8pPr marL="1371600" algn="ctr" defTabSz="457200" rtl="0" eaLnBrk="0" fontAlgn="base" hangingPunct="0">
        <a:lnSpc>
          <a:spcPct val="102000"/>
        </a:lnSpc>
        <a:spcBef>
          <a:spcPct val="0"/>
        </a:spcBef>
        <a:spcAft>
          <a:spcPct val="0"/>
        </a:spcAft>
        <a:buClr>
          <a:srgbClr val="000000"/>
        </a:buClr>
        <a:buSzPct val="100000"/>
        <a:buFont typeface="Calibri" pitchFamily="32" charset="0"/>
        <a:defRPr sz="4400">
          <a:solidFill>
            <a:srgbClr val="000000"/>
          </a:solidFill>
          <a:latin typeface="Calibri" pitchFamily="32" charset="0"/>
          <a:cs typeface="Arial Unicode MS" charset="0"/>
        </a:defRPr>
      </a:lvl8pPr>
      <a:lvl9pPr marL="1828800" algn="ctr" defTabSz="457200" rtl="0" eaLnBrk="0" fontAlgn="base" hangingPunct="0">
        <a:lnSpc>
          <a:spcPct val="102000"/>
        </a:lnSpc>
        <a:spcBef>
          <a:spcPct val="0"/>
        </a:spcBef>
        <a:spcAft>
          <a:spcPct val="0"/>
        </a:spcAft>
        <a:buClr>
          <a:srgbClr val="000000"/>
        </a:buClr>
        <a:buSzPct val="100000"/>
        <a:buFont typeface="Calibri" pitchFamily="32" charset="0"/>
        <a:defRPr sz="4400">
          <a:solidFill>
            <a:srgbClr val="000000"/>
          </a:solidFill>
          <a:latin typeface="Calibri" pitchFamily="32" charset="0"/>
          <a:cs typeface="Arial Unicode MS" charset="0"/>
        </a:defRPr>
      </a:lvl9pPr>
    </p:titleStyle>
    <p:bodyStyle>
      <a:lvl1pPr marL="341313" indent="-341313" algn="l" defTabSz="457200" rtl="0" eaLnBrk="0" fontAlgn="base" hangingPunct="0">
        <a:lnSpc>
          <a:spcPct val="102000"/>
        </a:lnSpc>
        <a:spcBef>
          <a:spcPts val="800"/>
        </a:spcBef>
        <a:spcAft>
          <a:spcPct val="0"/>
        </a:spcAft>
        <a:buClr>
          <a:srgbClr val="000000"/>
        </a:buClr>
        <a:buSzPct val="100000"/>
        <a:buFont typeface="Arial" charset="0"/>
        <a:buChar char="•"/>
        <a:defRPr sz="3200">
          <a:solidFill>
            <a:srgbClr val="000000"/>
          </a:solidFill>
          <a:latin typeface="+mn-lt"/>
          <a:ea typeface="Arial Unicode MS" pitchFamily="34" charset="-128"/>
          <a:cs typeface="+mn-cs"/>
        </a:defRPr>
      </a:lvl1pPr>
      <a:lvl2pPr marL="741363" indent="-284163" algn="l" defTabSz="457200" rtl="0" eaLnBrk="0" fontAlgn="base" hangingPunct="0">
        <a:lnSpc>
          <a:spcPct val="102000"/>
        </a:lnSpc>
        <a:spcBef>
          <a:spcPts val="700"/>
        </a:spcBef>
        <a:spcAft>
          <a:spcPct val="0"/>
        </a:spcAft>
        <a:buClr>
          <a:srgbClr val="000000"/>
        </a:buClr>
        <a:buSzPct val="100000"/>
        <a:buFont typeface="Arial" charset="0"/>
        <a:buChar char="–"/>
        <a:defRPr sz="2800">
          <a:solidFill>
            <a:srgbClr val="000000"/>
          </a:solidFill>
          <a:latin typeface="+mn-lt"/>
          <a:ea typeface="Arial Unicode MS" pitchFamily="34" charset="-128"/>
          <a:cs typeface="+mn-cs"/>
        </a:defRPr>
      </a:lvl2pPr>
      <a:lvl3pPr marL="1143000" indent="-228600" algn="l" defTabSz="457200" rtl="0" eaLnBrk="0" fontAlgn="base" hangingPunct="0">
        <a:lnSpc>
          <a:spcPct val="102000"/>
        </a:lnSpc>
        <a:spcBef>
          <a:spcPts val="600"/>
        </a:spcBef>
        <a:spcAft>
          <a:spcPct val="0"/>
        </a:spcAft>
        <a:buClr>
          <a:srgbClr val="000000"/>
        </a:buClr>
        <a:buSzPct val="100000"/>
        <a:buFont typeface="Arial" charset="0"/>
        <a:buChar char="•"/>
        <a:defRPr sz="2400">
          <a:solidFill>
            <a:srgbClr val="000000"/>
          </a:solidFill>
          <a:latin typeface="+mn-lt"/>
          <a:ea typeface="Arial Unicode MS" pitchFamily="34" charset="-128"/>
          <a:cs typeface="+mn-cs"/>
        </a:defRPr>
      </a:lvl3pPr>
      <a:lvl4pPr marL="1600200" indent="-228600" algn="l" defTabSz="457200" rtl="0" eaLnBrk="0" fontAlgn="base" hangingPunct="0">
        <a:lnSpc>
          <a:spcPct val="102000"/>
        </a:lnSpc>
        <a:spcBef>
          <a:spcPts val="500"/>
        </a:spcBef>
        <a:spcAft>
          <a:spcPct val="0"/>
        </a:spcAft>
        <a:buClr>
          <a:srgbClr val="000000"/>
        </a:buClr>
        <a:buSzPct val="100000"/>
        <a:buFont typeface="Arial" charset="0"/>
        <a:buChar char="–"/>
        <a:defRPr sz="2000">
          <a:solidFill>
            <a:srgbClr val="000000"/>
          </a:solidFill>
          <a:latin typeface="+mn-lt"/>
          <a:ea typeface="Arial Unicode MS" pitchFamily="34" charset="-128"/>
          <a:cs typeface="+mn-cs"/>
        </a:defRPr>
      </a:lvl4pPr>
      <a:lvl5pPr marL="2057400" indent="-228600" algn="l" defTabSz="457200" rtl="0" eaLnBrk="0" fontAlgn="base" hangingPunct="0">
        <a:lnSpc>
          <a:spcPct val="102000"/>
        </a:lnSpc>
        <a:spcBef>
          <a:spcPts val="500"/>
        </a:spcBef>
        <a:spcAft>
          <a:spcPct val="0"/>
        </a:spcAft>
        <a:buClr>
          <a:srgbClr val="000000"/>
        </a:buClr>
        <a:buSzPct val="100000"/>
        <a:buFont typeface="Arial" charset="0"/>
        <a:buChar char="»"/>
        <a:defRPr sz="2000">
          <a:solidFill>
            <a:srgbClr val="000000"/>
          </a:solidFill>
          <a:latin typeface="+mn-lt"/>
          <a:ea typeface="Arial Unicode MS" pitchFamily="34" charset="-128"/>
          <a:cs typeface="+mn-cs"/>
        </a:defRPr>
      </a:lvl5pPr>
      <a:lvl6pPr marL="2514600" indent="-228600" algn="l" defTabSz="457200" rtl="0" eaLnBrk="0" fontAlgn="base" hangingPunct="0">
        <a:lnSpc>
          <a:spcPct val="102000"/>
        </a:lnSpc>
        <a:spcBef>
          <a:spcPts val="500"/>
        </a:spcBef>
        <a:spcAft>
          <a:spcPct val="0"/>
        </a:spcAft>
        <a:buClr>
          <a:srgbClr val="000000"/>
        </a:buClr>
        <a:buSzPct val="100000"/>
        <a:buFont typeface="Arial" charset="0"/>
        <a:buChar char="»"/>
        <a:defRPr sz="2000">
          <a:solidFill>
            <a:srgbClr val="000000"/>
          </a:solidFill>
          <a:latin typeface="+mn-lt"/>
          <a:cs typeface="+mn-cs"/>
        </a:defRPr>
      </a:lvl6pPr>
      <a:lvl7pPr marL="2971800" indent="-228600" algn="l" defTabSz="457200" rtl="0" eaLnBrk="0" fontAlgn="base" hangingPunct="0">
        <a:lnSpc>
          <a:spcPct val="102000"/>
        </a:lnSpc>
        <a:spcBef>
          <a:spcPts val="500"/>
        </a:spcBef>
        <a:spcAft>
          <a:spcPct val="0"/>
        </a:spcAft>
        <a:buClr>
          <a:srgbClr val="000000"/>
        </a:buClr>
        <a:buSzPct val="100000"/>
        <a:buFont typeface="Arial" charset="0"/>
        <a:buChar char="»"/>
        <a:defRPr sz="2000">
          <a:solidFill>
            <a:srgbClr val="000000"/>
          </a:solidFill>
          <a:latin typeface="+mn-lt"/>
          <a:cs typeface="+mn-cs"/>
        </a:defRPr>
      </a:lvl7pPr>
      <a:lvl8pPr marL="3429000" indent="-228600" algn="l" defTabSz="457200" rtl="0" eaLnBrk="0" fontAlgn="base" hangingPunct="0">
        <a:lnSpc>
          <a:spcPct val="102000"/>
        </a:lnSpc>
        <a:spcBef>
          <a:spcPts val="500"/>
        </a:spcBef>
        <a:spcAft>
          <a:spcPct val="0"/>
        </a:spcAft>
        <a:buClr>
          <a:srgbClr val="000000"/>
        </a:buClr>
        <a:buSzPct val="100000"/>
        <a:buFont typeface="Arial" charset="0"/>
        <a:buChar char="»"/>
        <a:defRPr sz="2000">
          <a:solidFill>
            <a:srgbClr val="000000"/>
          </a:solidFill>
          <a:latin typeface="+mn-lt"/>
          <a:cs typeface="+mn-cs"/>
        </a:defRPr>
      </a:lvl8pPr>
      <a:lvl9pPr marL="3886200" indent="-228600" algn="l" defTabSz="457200" rtl="0" eaLnBrk="0" fontAlgn="base" hangingPunct="0">
        <a:lnSpc>
          <a:spcPct val="102000"/>
        </a:lnSpc>
        <a:spcBef>
          <a:spcPts val="500"/>
        </a:spcBef>
        <a:spcAft>
          <a:spcPct val="0"/>
        </a:spcAft>
        <a:buClr>
          <a:srgbClr val="000000"/>
        </a:buClr>
        <a:buSzPct val="100000"/>
        <a:buFont typeface="Arial" charset="0"/>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4"/>
          <p:cNvSpPr txBox="1">
            <a:spLocks noChangeArrowheads="1"/>
          </p:cNvSpPr>
          <p:nvPr/>
        </p:nvSpPr>
        <p:spPr bwMode="auto">
          <a:xfrm>
            <a:off x="228600" y="457200"/>
            <a:ext cx="845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Font typeface="Calibri" pitchFamily="34" charset="0"/>
              <a:buNone/>
            </a:pPr>
            <a:r>
              <a:rPr lang="en-GB" altLang="en-US" sz="3600">
                <a:solidFill>
                  <a:srgbClr val="000000"/>
                </a:solidFill>
                <a:latin typeface="Calibri" pitchFamily="34" charset="0"/>
              </a:rPr>
              <a:t>The Essentials of Alice (Bunny)</a:t>
            </a:r>
          </a:p>
        </p:txBody>
      </p:sp>
      <p:pic>
        <p:nvPicPr>
          <p:cNvPr id="430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371600"/>
            <a:ext cx="2676525" cy="337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Rectangle 6"/>
          <p:cNvSpPr>
            <a:spLocks noChangeArrowheads="1"/>
          </p:cNvSpPr>
          <p:nvPr/>
        </p:nvSpPr>
        <p:spPr bwMode="auto">
          <a:xfrm>
            <a:off x="2971800" y="4953000"/>
            <a:ext cx="27432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a:solidFill>
                  <a:srgbClr val="006699"/>
                </a:solidFill>
                <a:latin typeface="Calibri" pitchFamily="34" charset="0"/>
              </a:rPr>
              <a:t>By Jenna Hayes</a:t>
            </a:r>
          </a:p>
          <a:p>
            <a:pPr algn="ctr" defTabSz="914400" eaLnBrk="1" hangingPunct="1">
              <a:lnSpc>
                <a:spcPct val="100000"/>
              </a:lnSpc>
              <a:buClrTx/>
              <a:buSzTx/>
              <a:buFontTx/>
              <a:buNone/>
            </a:pPr>
            <a:r>
              <a:rPr lang="en-US" altLang="en-US">
                <a:solidFill>
                  <a:srgbClr val="006699"/>
                </a:solidFill>
                <a:latin typeface="Calibri" pitchFamily="34" charset="0"/>
              </a:rPr>
              <a:t>under the direction of</a:t>
            </a:r>
          </a:p>
          <a:p>
            <a:pPr algn="ctr" defTabSz="914400" eaLnBrk="1" hangingPunct="1">
              <a:lnSpc>
                <a:spcPct val="100000"/>
              </a:lnSpc>
              <a:buClrTx/>
              <a:buSzTx/>
              <a:buFontTx/>
              <a:buNone/>
            </a:pPr>
            <a:r>
              <a:rPr lang="en-US" altLang="en-US">
                <a:solidFill>
                  <a:srgbClr val="006699"/>
                </a:solidFill>
                <a:latin typeface="Calibri" pitchFamily="34" charset="0"/>
              </a:rPr>
              <a:t>Professor Susan Rodger</a:t>
            </a:r>
          </a:p>
          <a:p>
            <a:pPr algn="ctr" defTabSz="914400" eaLnBrk="1" hangingPunct="1">
              <a:lnSpc>
                <a:spcPct val="100000"/>
              </a:lnSpc>
              <a:buClrTx/>
              <a:buSzTx/>
              <a:buFontTx/>
              <a:buNone/>
            </a:pPr>
            <a:r>
              <a:rPr lang="en-US" altLang="en-US">
                <a:solidFill>
                  <a:srgbClr val="006699"/>
                </a:solidFill>
                <a:latin typeface="Calibri" pitchFamily="34" charset="0"/>
              </a:rPr>
              <a:t>Duke University</a:t>
            </a:r>
          </a:p>
          <a:p>
            <a:pPr algn="ctr" defTabSz="914400" eaLnBrk="1" hangingPunct="1">
              <a:lnSpc>
                <a:spcPct val="100000"/>
              </a:lnSpc>
              <a:buClrTx/>
              <a:buSzTx/>
              <a:buFontTx/>
              <a:buNone/>
            </a:pPr>
            <a:r>
              <a:rPr lang="en-US" altLang="en-US">
                <a:solidFill>
                  <a:srgbClr val="006699"/>
                </a:solidFill>
                <a:latin typeface="Calibri" pitchFamily="34" charset="0"/>
              </a:rPr>
              <a:t>July 2008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381000" y="1279525"/>
            <a:ext cx="8229600"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solidFill>
                  <a:srgbClr val="000000"/>
                </a:solidFill>
                <a:latin typeface="Calibri" pitchFamily="34" charset="0"/>
              </a:rPr>
              <a:t>If you have deleted something or done something wrong, and you want to erase what you have just done, you can click the </a:t>
            </a:r>
            <a:r>
              <a:rPr lang="en-GB" altLang="en-US" sz="2000">
                <a:solidFill>
                  <a:srgbClr val="FF0000"/>
                </a:solidFill>
                <a:latin typeface="Calibri" pitchFamily="34" charset="0"/>
              </a:rPr>
              <a:t>Undo</a:t>
            </a:r>
            <a:r>
              <a:rPr lang="en-GB" altLang="en-US" sz="2000">
                <a:solidFill>
                  <a:srgbClr val="000000"/>
                </a:solidFill>
                <a:latin typeface="Calibri" pitchFamily="34" charset="0"/>
              </a:rPr>
              <a:t> button in the upper left hand corner of your screen. This button is a lifesaver in many situations. </a:t>
            </a:r>
            <a:endParaRPr lang="en-GB" altLang="en-US" sz="2000">
              <a:latin typeface="Calibri" pitchFamily="34" charset="0"/>
            </a:endParaRPr>
          </a:p>
        </p:txBody>
      </p:sp>
      <p:sp>
        <p:nvSpPr>
          <p:cNvPr id="4" name="Rounded Rectangle 3"/>
          <p:cNvSpPr>
            <a:spLocks noChangeArrowheads="1"/>
          </p:cNvSpPr>
          <p:nvPr/>
        </p:nvSpPr>
        <p:spPr bwMode="auto">
          <a:xfrm>
            <a:off x="2286000" y="5334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7 (continued):</a:t>
            </a:r>
            <a:r>
              <a:rPr lang="en-US" altLang="en-US" b="1">
                <a:solidFill>
                  <a:schemeClr val="tx1"/>
                </a:solidFill>
                <a:latin typeface="Calibri" pitchFamily="34" charset="0"/>
              </a:rPr>
              <a:t> Editing your methods </a:t>
            </a:r>
          </a:p>
        </p:txBody>
      </p:sp>
      <p:pic>
        <p:nvPicPr>
          <p:cNvPr id="5530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38400"/>
            <a:ext cx="487680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Rounded Rectangle 4"/>
          <p:cNvSpPr/>
          <p:nvPr/>
        </p:nvSpPr>
        <p:spPr>
          <a:xfrm>
            <a:off x="1447800" y="2971800"/>
            <a:ext cx="838200" cy="311150"/>
          </a:xfrm>
          <a:prstGeom prst="round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lnSpc>
                <a:spcPct val="100000"/>
              </a:lnSpc>
              <a:buClrTx/>
              <a:buSzTx/>
              <a:buFontTx/>
              <a:buNone/>
              <a:defRPr/>
            </a:pPr>
            <a:endParaRPr lang="en-US"/>
          </a:p>
        </p:txBody>
      </p:sp>
      <p:sp>
        <p:nvSpPr>
          <p:cNvPr id="55307" name="Text Box 11"/>
          <p:cNvSpPr txBox="1">
            <a:spLocks noChangeArrowheads="1"/>
          </p:cNvSpPr>
          <p:nvPr/>
        </p:nvSpPr>
        <p:spPr bwMode="auto">
          <a:xfrm>
            <a:off x="5562600" y="2438400"/>
            <a:ext cx="2895600" cy="18161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200">
                <a:solidFill>
                  <a:srgbClr val="000000"/>
                </a:solidFill>
                <a:latin typeface="Calibri" pitchFamily="34" charset="0"/>
              </a:rPr>
              <a:t>Try clicking it to get back the </a:t>
            </a:r>
            <a:r>
              <a:rPr lang="en-GB" altLang="en-US" sz="2200">
                <a:solidFill>
                  <a:srgbClr val="FF0000"/>
                </a:solidFill>
                <a:latin typeface="Calibri" pitchFamily="34" charset="0"/>
              </a:rPr>
              <a:t>bunny move</a:t>
            </a:r>
            <a:r>
              <a:rPr lang="en-GB" altLang="en-US" sz="2200">
                <a:solidFill>
                  <a:srgbClr val="000000"/>
                </a:solidFill>
                <a:latin typeface="Calibri" pitchFamily="34" charset="0"/>
              </a:rPr>
              <a:t> command you just deleted.</a:t>
            </a:r>
            <a:r>
              <a:rPr lang="en-GB" altLang="en-US" sz="2200">
                <a:latin typeface="Calibri" pitchFamily="34" charset="0"/>
              </a:rPr>
              <a:t> </a:t>
            </a:r>
          </a:p>
          <a:p>
            <a:pPr>
              <a:spcBef>
                <a:spcPct val="50000"/>
              </a:spcBef>
            </a:pPr>
            <a:endParaRPr lang="en-US" altLang="en-US" sz="220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019175"/>
            <a:ext cx="8382000" cy="1981200"/>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pPr>
            <a:r>
              <a:rPr lang="en-GB" altLang="en-US" sz="2000">
                <a:solidFill>
                  <a:srgbClr val="000000"/>
                </a:solidFill>
                <a:latin typeface="Calibri" pitchFamily="34" charset="0"/>
              </a:rPr>
              <a:t>If you want to make your </a:t>
            </a:r>
            <a:r>
              <a:rPr lang="en-GB" altLang="en-US" sz="2000">
                <a:solidFill>
                  <a:srgbClr val="FF3300"/>
                </a:solidFill>
                <a:latin typeface="Calibri" pitchFamily="34" charset="0"/>
              </a:rPr>
              <a:t>bunny</a:t>
            </a:r>
            <a:r>
              <a:rPr lang="en-GB" altLang="en-US" sz="2000">
                <a:solidFill>
                  <a:srgbClr val="000000"/>
                </a:solidFill>
                <a:latin typeface="Calibri" pitchFamily="34" charset="0"/>
              </a:rPr>
              <a:t> do more than one thing at once, you use the </a:t>
            </a:r>
            <a:r>
              <a:rPr lang="en-GB" altLang="en-US" sz="2000">
                <a:solidFill>
                  <a:srgbClr val="FF0000"/>
                </a:solidFill>
                <a:latin typeface="Calibri" pitchFamily="34" charset="0"/>
              </a:rPr>
              <a:t>Do Together </a:t>
            </a:r>
            <a:r>
              <a:rPr lang="en-GB" altLang="en-US" sz="2000">
                <a:solidFill>
                  <a:srgbClr val="000000"/>
                </a:solidFill>
                <a:latin typeface="Calibri" pitchFamily="34" charset="0"/>
              </a:rPr>
              <a:t>button. Let’s say we want to make the bunny wag it’s ears and say “ I love Alice!” at the same time. </a:t>
            </a:r>
          </a:p>
          <a:p>
            <a:pPr defTabSz="914400" eaLnBrk="1" hangingPunct="1">
              <a:lnSpc>
                <a:spcPct val="100000"/>
              </a:lnSpc>
            </a:pPr>
            <a:endParaRPr lang="en-US" altLang="en-US" sz="2000">
              <a:solidFill>
                <a:schemeClr val="tx1"/>
              </a:solidFill>
              <a:latin typeface="Calibri" pitchFamily="34" charset="0"/>
            </a:endParaRPr>
          </a:p>
          <a:p>
            <a:pPr defTabSz="914400" eaLnBrk="1" hangingPunct="1">
              <a:lnSpc>
                <a:spcPct val="100000"/>
              </a:lnSpc>
              <a:buClrTx/>
              <a:buSzTx/>
              <a:buFontTx/>
              <a:buNone/>
            </a:pPr>
            <a:r>
              <a:rPr lang="en-US" altLang="en-US" sz="2200">
                <a:solidFill>
                  <a:schemeClr val="tx1"/>
                </a:solidFill>
                <a:latin typeface="Calibri" pitchFamily="34" charset="0"/>
              </a:rPr>
              <a:t>Find the </a:t>
            </a:r>
            <a:r>
              <a:rPr lang="en-US" altLang="en-US" sz="2200">
                <a:solidFill>
                  <a:srgbClr val="FF0000"/>
                </a:solidFill>
                <a:latin typeface="Calibri" pitchFamily="34" charset="0"/>
              </a:rPr>
              <a:t>Do together </a:t>
            </a:r>
            <a:r>
              <a:rPr lang="en-US" altLang="en-US" sz="2200">
                <a:solidFill>
                  <a:schemeClr val="tx1"/>
                </a:solidFill>
                <a:latin typeface="Calibri" pitchFamily="34" charset="0"/>
              </a:rPr>
              <a:t>button at the bottom of your method editor and drag and drop it under your </a:t>
            </a:r>
            <a:r>
              <a:rPr lang="en-US" altLang="en-US" sz="2200">
                <a:solidFill>
                  <a:srgbClr val="FF0000"/>
                </a:solidFill>
                <a:latin typeface="Calibri" pitchFamily="34" charset="0"/>
              </a:rPr>
              <a:t>Do in order </a:t>
            </a:r>
            <a:r>
              <a:rPr lang="en-GB" altLang="en-US" sz="2200">
                <a:solidFill>
                  <a:srgbClr val="000000"/>
                </a:solidFill>
                <a:latin typeface="Calibri" pitchFamily="34" charset="0"/>
              </a:rPr>
              <a:t>that’s already there</a:t>
            </a:r>
            <a:r>
              <a:rPr lang="en-US" altLang="en-US" sz="2200">
                <a:solidFill>
                  <a:schemeClr val="tx1"/>
                </a:solidFill>
                <a:latin typeface="Calibri" pitchFamily="34" charset="0"/>
              </a:rPr>
              <a:t>. </a:t>
            </a:r>
          </a:p>
        </p:txBody>
      </p:sp>
      <p:sp>
        <p:nvSpPr>
          <p:cNvPr id="2" name="Rounded Rectangle 3"/>
          <p:cNvSpPr>
            <a:spLocks noChangeArrowheads="1"/>
          </p:cNvSpPr>
          <p:nvPr/>
        </p:nvSpPr>
        <p:spPr bwMode="auto">
          <a:xfrm>
            <a:off x="2286000" y="3810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8:</a:t>
            </a:r>
            <a:r>
              <a:rPr lang="en-US" altLang="en-US" b="1">
                <a:solidFill>
                  <a:schemeClr val="tx1"/>
                </a:solidFill>
                <a:latin typeface="Calibri" pitchFamily="34" charset="0"/>
              </a:rPr>
              <a:t> Doing two methods at once</a:t>
            </a:r>
          </a:p>
        </p:txBody>
      </p:sp>
      <p:pic>
        <p:nvPicPr>
          <p:cNvPr id="563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124200"/>
            <a:ext cx="6324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5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085850"/>
            <a:ext cx="1906588"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Box 2"/>
          <p:cNvSpPr txBox="1"/>
          <p:nvPr/>
        </p:nvSpPr>
        <p:spPr>
          <a:xfrm>
            <a:off x="4343400" y="3124200"/>
            <a:ext cx="4419600" cy="3502025"/>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r>
              <a:rPr lang="en-GB" altLang="en-US" sz="2000">
                <a:solidFill>
                  <a:srgbClr val="000000"/>
                </a:solidFill>
                <a:latin typeface="Calibri" pitchFamily="34" charset="0"/>
              </a:rPr>
              <a:t>To make the bunny wag its ears, we’ll use the </a:t>
            </a:r>
            <a:r>
              <a:rPr lang="en-GB" altLang="en-US" sz="2000">
                <a:solidFill>
                  <a:srgbClr val="FF0000"/>
                </a:solidFill>
                <a:latin typeface="Calibri" pitchFamily="34" charset="0"/>
              </a:rPr>
              <a:t>turn</a:t>
            </a:r>
            <a:r>
              <a:rPr lang="en-GB" altLang="en-US" sz="2000">
                <a:solidFill>
                  <a:srgbClr val="000000"/>
                </a:solidFill>
                <a:latin typeface="Calibri" pitchFamily="34" charset="0"/>
              </a:rPr>
              <a:t> method, and tell the ears to turn.</a:t>
            </a:r>
            <a:r>
              <a:rPr lang="en-GB" altLang="en-US" sz="2000">
                <a:latin typeface="Calibri" pitchFamily="34" charset="0"/>
              </a:rPr>
              <a:t> </a:t>
            </a:r>
            <a:r>
              <a:rPr lang="en-GB" altLang="en-US" sz="2000">
                <a:solidFill>
                  <a:srgbClr val="000000"/>
                </a:solidFill>
                <a:latin typeface="Calibri" pitchFamily="34" charset="0"/>
              </a:rPr>
              <a:t>To see the methods that the bunny’s ears know, click on </a:t>
            </a:r>
            <a:r>
              <a:rPr lang="en-GB" altLang="en-US" sz="2000">
                <a:solidFill>
                  <a:srgbClr val="FF0000"/>
                </a:solidFill>
                <a:latin typeface="Calibri" pitchFamily="34" charset="0"/>
              </a:rPr>
              <a:t>rightEar </a:t>
            </a:r>
            <a:r>
              <a:rPr lang="en-GB" altLang="en-US" sz="2000">
                <a:solidFill>
                  <a:srgbClr val="000000"/>
                </a:solidFill>
                <a:latin typeface="Calibri" pitchFamily="34" charset="0"/>
              </a:rPr>
              <a:t>and they’ll show up in the bottom left corner of  your</a:t>
            </a:r>
            <a:r>
              <a:rPr lang="en-GB" altLang="en-US" sz="2000" b="1">
                <a:solidFill>
                  <a:srgbClr val="000000"/>
                </a:solidFill>
                <a:latin typeface="Calibri" pitchFamily="34" charset="0"/>
              </a:rPr>
              <a:t> </a:t>
            </a:r>
            <a:r>
              <a:rPr lang="en-GB" altLang="en-US" sz="2000">
                <a:solidFill>
                  <a:srgbClr val="000000"/>
                </a:solidFill>
                <a:latin typeface="Calibri" pitchFamily="34" charset="0"/>
              </a:rPr>
              <a:t>screen. Choose the </a:t>
            </a:r>
            <a:r>
              <a:rPr lang="en-GB" altLang="en-US" sz="2000">
                <a:solidFill>
                  <a:srgbClr val="FF0000"/>
                </a:solidFill>
                <a:latin typeface="Calibri" pitchFamily="34" charset="0"/>
              </a:rPr>
              <a:t>turn </a:t>
            </a:r>
            <a:r>
              <a:rPr lang="en-GB" altLang="en-US" sz="2000">
                <a:solidFill>
                  <a:srgbClr val="000000"/>
                </a:solidFill>
                <a:latin typeface="Calibri" pitchFamily="34" charset="0"/>
              </a:rPr>
              <a:t>method, and drag it into your </a:t>
            </a:r>
            <a:r>
              <a:rPr lang="en-GB" altLang="en-US" sz="2000">
                <a:solidFill>
                  <a:srgbClr val="FF3300"/>
                </a:solidFill>
                <a:latin typeface="Calibri" pitchFamily="34" charset="0"/>
              </a:rPr>
              <a:t>Do Together</a:t>
            </a:r>
            <a:r>
              <a:rPr lang="en-GB" altLang="en-US" sz="2000">
                <a:solidFill>
                  <a:srgbClr val="000000"/>
                </a:solidFill>
                <a:latin typeface="Calibri" pitchFamily="34" charset="0"/>
              </a:rPr>
              <a:t> command in the method editor. To make the ear turn out, select </a:t>
            </a:r>
            <a:r>
              <a:rPr lang="en-GB" altLang="en-US" sz="2000">
                <a:solidFill>
                  <a:srgbClr val="FF0000"/>
                </a:solidFill>
                <a:latin typeface="Calibri" pitchFamily="34" charset="0"/>
              </a:rPr>
              <a:t>left</a:t>
            </a:r>
            <a:r>
              <a:rPr lang="en-GB" altLang="en-US" sz="2000">
                <a:solidFill>
                  <a:srgbClr val="000000"/>
                </a:solidFill>
                <a:latin typeface="Calibri" pitchFamily="34" charset="0"/>
              </a:rPr>
              <a:t> for the direction, and then select </a:t>
            </a:r>
            <a:r>
              <a:rPr lang="en-GB" altLang="en-US" sz="2000">
                <a:solidFill>
                  <a:srgbClr val="FF0000"/>
                </a:solidFill>
                <a:latin typeface="Calibri" pitchFamily="34" charset="0"/>
              </a:rPr>
              <a:t>1/4 Revolution </a:t>
            </a:r>
            <a:r>
              <a:rPr lang="en-GB" altLang="en-US" sz="2000">
                <a:solidFill>
                  <a:srgbClr val="000000"/>
                </a:solidFill>
                <a:latin typeface="Calibri" pitchFamily="34" charset="0"/>
              </a:rPr>
              <a:t>to make the ear turn ¼ of a complete circle to the left. </a:t>
            </a:r>
          </a:p>
        </p:txBody>
      </p:sp>
      <p:sp>
        <p:nvSpPr>
          <p:cNvPr id="10" name="Oval 9"/>
          <p:cNvSpPr>
            <a:spLocks noChangeArrowheads="1"/>
          </p:cNvSpPr>
          <p:nvPr/>
        </p:nvSpPr>
        <p:spPr bwMode="auto">
          <a:xfrm>
            <a:off x="6526213" y="1066800"/>
            <a:ext cx="255587" cy="319088"/>
          </a:xfrm>
          <a:prstGeom prst="ellipse">
            <a:avLst/>
          </a:prstGeom>
          <a:noFill/>
          <a:ln w="508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defTabSz="914400">
              <a:lnSpc>
                <a:spcPct val="100000"/>
              </a:lnSpc>
              <a:buClrTx/>
              <a:buSzTx/>
              <a:buFontTx/>
              <a:buNone/>
              <a:defRPr/>
            </a:pPr>
            <a:endParaRPr lang="en-US">
              <a:solidFill>
                <a:schemeClr val="lt1"/>
              </a:solidFill>
              <a:latin typeface="+mn-lt"/>
              <a:cs typeface="+mn-cs"/>
            </a:endParaRPr>
          </a:p>
        </p:txBody>
      </p:sp>
      <p:sp>
        <p:nvSpPr>
          <p:cNvPr id="4" name="Rounded Rectangle 3"/>
          <p:cNvSpPr>
            <a:spLocks noChangeArrowheads="1"/>
          </p:cNvSpPr>
          <p:nvPr/>
        </p:nvSpPr>
        <p:spPr bwMode="auto">
          <a:xfrm>
            <a:off x="2286000" y="3048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9:</a:t>
            </a:r>
            <a:r>
              <a:rPr lang="en-US" altLang="en-US" b="1">
                <a:solidFill>
                  <a:schemeClr val="tx1"/>
                </a:solidFill>
                <a:latin typeface="Calibri" pitchFamily="34" charset="0"/>
              </a:rPr>
              <a:t> Moving a Specific Part</a:t>
            </a:r>
          </a:p>
        </p:txBody>
      </p:sp>
      <p:sp>
        <p:nvSpPr>
          <p:cNvPr id="57353" name="AutoShape 9"/>
          <p:cNvSpPr>
            <a:spLocks noChangeArrowheads="1"/>
          </p:cNvSpPr>
          <p:nvPr/>
        </p:nvSpPr>
        <p:spPr bwMode="auto">
          <a:xfrm>
            <a:off x="3048000" y="3962400"/>
            <a:ext cx="457200" cy="327025"/>
          </a:xfrm>
          <a:prstGeom prst="rightArrow">
            <a:avLst>
              <a:gd name="adj1" fmla="val 50000"/>
              <a:gd name="adj2" fmla="val 34951"/>
            </a:avLst>
          </a:prstGeom>
          <a:solidFill>
            <a:schemeClr val="tx2"/>
          </a:solidFill>
          <a:ln w="254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735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124200"/>
            <a:ext cx="39624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7358" name="Text Box 14"/>
          <p:cNvSpPr txBox="1">
            <a:spLocks noChangeArrowheads="1"/>
          </p:cNvSpPr>
          <p:nvPr/>
        </p:nvSpPr>
        <p:spPr bwMode="auto">
          <a:xfrm>
            <a:off x="304800" y="1066800"/>
            <a:ext cx="6096000" cy="15128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solidFill>
                  <a:srgbClr val="000000"/>
                </a:solidFill>
                <a:latin typeface="Calibri" pitchFamily="34" charset="0"/>
              </a:rPr>
              <a:t>To command just the bunny’s ears to move, click the plus sign next to </a:t>
            </a:r>
            <a:r>
              <a:rPr lang="en-GB" altLang="en-US" sz="2000">
                <a:solidFill>
                  <a:srgbClr val="FF0000"/>
                </a:solidFill>
                <a:latin typeface="Calibri" pitchFamily="34" charset="0"/>
              </a:rPr>
              <a:t>bunny </a:t>
            </a:r>
            <a:r>
              <a:rPr lang="en-GB" altLang="en-US" sz="2000">
                <a:solidFill>
                  <a:srgbClr val="000000"/>
                </a:solidFill>
                <a:latin typeface="Calibri" pitchFamily="34" charset="0"/>
              </a:rPr>
              <a:t>on the object tree. You should see more parts of the bunny. Then click on the plus sign next to </a:t>
            </a:r>
            <a:r>
              <a:rPr lang="en-GB" altLang="en-US" sz="2000">
                <a:solidFill>
                  <a:srgbClr val="FF0000"/>
                </a:solidFill>
                <a:latin typeface="Calibri" pitchFamily="34" charset="0"/>
              </a:rPr>
              <a:t>upperBody</a:t>
            </a:r>
            <a:r>
              <a:rPr lang="en-GB" altLang="en-US" sz="2000">
                <a:solidFill>
                  <a:srgbClr val="000000"/>
                </a:solidFill>
                <a:latin typeface="Calibri" pitchFamily="34" charset="0"/>
              </a:rPr>
              <a:t>, and then again next to </a:t>
            </a:r>
            <a:r>
              <a:rPr lang="en-GB" altLang="en-US" sz="2000">
                <a:solidFill>
                  <a:srgbClr val="FF0000"/>
                </a:solidFill>
                <a:latin typeface="Calibri" pitchFamily="34" charset="0"/>
              </a:rPr>
              <a:t>head</a:t>
            </a:r>
            <a:r>
              <a:rPr lang="en-GB" altLang="en-US" sz="2000">
                <a:solidFill>
                  <a:srgbClr val="C00000"/>
                </a:solidFill>
                <a:latin typeface="Calibri" pitchFamily="34" charset="0"/>
              </a:rPr>
              <a:t>. </a:t>
            </a:r>
            <a:r>
              <a:rPr lang="en-GB" altLang="en-US" sz="2000">
                <a:solidFill>
                  <a:srgbClr val="000000"/>
                </a:solidFill>
                <a:latin typeface="Calibri" pitchFamily="34" charset="0"/>
              </a:rPr>
              <a:t>Now you should see the bunny’s ears.</a:t>
            </a:r>
            <a:endParaRPr lang="en-US" altLang="en-US" sz="2000">
              <a:solidFill>
                <a:srgbClr val="000000"/>
              </a:solidFill>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95400"/>
            <a:ext cx="8229600" cy="603250"/>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r>
              <a:rPr lang="en-GB" altLang="en-US">
                <a:solidFill>
                  <a:srgbClr val="000000"/>
                </a:solidFill>
              </a:rPr>
              <a:t>Now click on the </a:t>
            </a:r>
            <a:r>
              <a:rPr lang="en-GB" altLang="en-US">
                <a:solidFill>
                  <a:srgbClr val="FF0000"/>
                </a:solidFill>
              </a:rPr>
              <a:t>leftEar</a:t>
            </a:r>
            <a:r>
              <a:rPr lang="en-GB" altLang="en-US">
                <a:solidFill>
                  <a:srgbClr val="000000"/>
                </a:solidFill>
              </a:rPr>
              <a:t>, and repeat the process, except instead of asking the ear to turn </a:t>
            </a:r>
            <a:r>
              <a:rPr lang="en-GB" altLang="en-US">
                <a:solidFill>
                  <a:srgbClr val="FF0000"/>
                </a:solidFill>
              </a:rPr>
              <a:t>left</a:t>
            </a:r>
            <a:r>
              <a:rPr lang="en-GB" altLang="en-US">
                <a:solidFill>
                  <a:srgbClr val="000000"/>
                </a:solidFill>
              </a:rPr>
              <a:t>, ask it to turn </a:t>
            </a:r>
            <a:r>
              <a:rPr lang="en-GB" altLang="en-US">
                <a:solidFill>
                  <a:srgbClr val="FF0000"/>
                </a:solidFill>
              </a:rPr>
              <a:t>right</a:t>
            </a:r>
            <a:r>
              <a:rPr lang="en-GB" altLang="en-US">
                <a:solidFill>
                  <a:srgbClr val="000000"/>
                </a:solidFill>
              </a:rPr>
              <a:t>.</a:t>
            </a:r>
          </a:p>
        </p:txBody>
      </p:sp>
      <p:sp>
        <p:nvSpPr>
          <p:cNvPr id="9" name="Rounded Rectangle 8"/>
          <p:cNvSpPr/>
          <p:nvPr/>
        </p:nvSpPr>
        <p:spPr>
          <a:xfrm>
            <a:off x="4737100" y="4775200"/>
            <a:ext cx="1206500" cy="254000"/>
          </a:xfrm>
          <a:prstGeom prst="round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lnSpc>
                <a:spcPct val="100000"/>
              </a:lnSpc>
              <a:buClrTx/>
              <a:buSzTx/>
              <a:buFontTx/>
              <a:buNone/>
              <a:defRPr/>
            </a:pPr>
            <a:endParaRPr lang="en-US"/>
          </a:p>
        </p:txBody>
      </p:sp>
      <p:sp>
        <p:nvSpPr>
          <p:cNvPr id="2" name="Rounded Rectangle 3"/>
          <p:cNvSpPr>
            <a:spLocks noChangeArrowheads="1"/>
          </p:cNvSpPr>
          <p:nvPr/>
        </p:nvSpPr>
        <p:spPr bwMode="auto">
          <a:xfrm>
            <a:off x="2286000" y="4572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9 (continued):</a:t>
            </a:r>
            <a:r>
              <a:rPr lang="en-US" altLang="en-US" b="1">
                <a:solidFill>
                  <a:schemeClr val="tx1"/>
                </a:solidFill>
                <a:latin typeface="Calibri" pitchFamily="34" charset="0"/>
              </a:rPr>
              <a:t> Moving a Specific Part</a:t>
            </a:r>
          </a:p>
        </p:txBody>
      </p:sp>
      <p:pic>
        <p:nvPicPr>
          <p:cNvPr id="583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38375"/>
            <a:ext cx="7543800"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524000"/>
            <a:ext cx="8382000" cy="1336675"/>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r>
              <a:rPr lang="en-GB" altLang="en-US" sz="2200">
                <a:solidFill>
                  <a:srgbClr val="000000"/>
                </a:solidFill>
                <a:latin typeface="Calibri" pitchFamily="34" charset="0"/>
              </a:rPr>
              <a:t>Now that your bunny has proper ear wagging action, make it talk. Click on </a:t>
            </a:r>
            <a:r>
              <a:rPr lang="en-GB" altLang="en-US" sz="2200">
                <a:solidFill>
                  <a:srgbClr val="FF0000"/>
                </a:solidFill>
                <a:latin typeface="Calibri" pitchFamily="34" charset="0"/>
              </a:rPr>
              <a:t>bunny </a:t>
            </a:r>
            <a:r>
              <a:rPr lang="en-GB" altLang="en-US" sz="2200">
                <a:solidFill>
                  <a:srgbClr val="000000"/>
                </a:solidFill>
                <a:latin typeface="Calibri" pitchFamily="34" charset="0"/>
              </a:rPr>
              <a:t>in the object tree to display the bunny’s methods. Then click on </a:t>
            </a:r>
            <a:r>
              <a:rPr lang="en-GB" altLang="en-US" sz="2200">
                <a:solidFill>
                  <a:srgbClr val="FF0000"/>
                </a:solidFill>
                <a:latin typeface="Calibri" pitchFamily="34" charset="0"/>
              </a:rPr>
              <a:t>bunny Say</a:t>
            </a:r>
            <a:r>
              <a:rPr lang="en-GB" altLang="en-US" sz="2200">
                <a:solidFill>
                  <a:srgbClr val="000000"/>
                </a:solidFill>
                <a:latin typeface="Calibri" pitchFamily="34" charset="0"/>
              </a:rPr>
              <a:t> and drag it into your </a:t>
            </a:r>
            <a:r>
              <a:rPr lang="en-GB" altLang="en-US" sz="2200">
                <a:solidFill>
                  <a:srgbClr val="FF3300"/>
                </a:solidFill>
                <a:latin typeface="Calibri" pitchFamily="34" charset="0"/>
              </a:rPr>
              <a:t>Do Together</a:t>
            </a:r>
            <a:r>
              <a:rPr lang="en-GB" altLang="en-US" sz="2200">
                <a:solidFill>
                  <a:srgbClr val="000000"/>
                </a:solidFill>
                <a:latin typeface="Calibri" pitchFamily="34" charset="0"/>
              </a:rPr>
              <a:t> command under your other methods. This small menu will appear:</a:t>
            </a:r>
          </a:p>
        </p:txBody>
      </p:sp>
      <p:sp>
        <p:nvSpPr>
          <p:cNvPr id="2" name="Rounded Rectangle 3"/>
          <p:cNvSpPr>
            <a:spLocks noChangeArrowheads="1"/>
          </p:cNvSpPr>
          <p:nvPr/>
        </p:nvSpPr>
        <p:spPr bwMode="auto">
          <a:xfrm>
            <a:off x="2286000" y="6096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10:</a:t>
            </a:r>
            <a:r>
              <a:rPr lang="en-US" altLang="en-US" b="1">
                <a:solidFill>
                  <a:schemeClr val="tx2"/>
                </a:solidFill>
                <a:latin typeface="Calibri" pitchFamily="34" charset="0"/>
              </a:rPr>
              <a:t> </a:t>
            </a:r>
            <a:r>
              <a:rPr lang="en-US" altLang="en-US" b="1">
                <a:solidFill>
                  <a:schemeClr val="tx1"/>
                </a:solidFill>
                <a:latin typeface="Calibri" pitchFamily="34" charset="0"/>
              </a:rPr>
              <a:t>Talking</a:t>
            </a:r>
          </a:p>
        </p:txBody>
      </p:sp>
      <p:pic>
        <p:nvPicPr>
          <p:cNvPr id="594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590800"/>
            <a:ext cx="2195513" cy="249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940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863" y="5334000"/>
            <a:ext cx="155733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9405" name="Text Box 13"/>
          <p:cNvSpPr txBox="1">
            <a:spLocks noChangeArrowheads="1"/>
          </p:cNvSpPr>
          <p:nvPr/>
        </p:nvSpPr>
        <p:spPr bwMode="auto">
          <a:xfrm>
            <a:off x="1143000" y="3276600"/>
            <a:ext cx="4191000" cy="102552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200">
                <a:solidFill>
                  <a:srgbClr val="000000"/>
                </a:solidFill>
                <a:latin typeface="Calibri" pitchFamily="34" charset="0"/>
              </a:rPr>
              <a:t>Click on </a:t>
            </a:r>
            <a:r>
              <a:rPr lang="en-GB" altLang="en-US" sz="2200">
                <a:solidFill>
                  <a:srgbClr val="FF0000"/>
                </a:solidFill>
                <a:latin typeface="Calibri" pitchFamily="34" charset="0"/>
              </a:rPr>
              <a:t>other</a:t>
            </a:r>
            <a:r>
              <a:rPr lang="en-GB" altLang="en-US" sz="2200">
                <a:solidFill>
                  <a:srgbClr val="000000"/>
                </a:solidFill>
                <a:latin typeface="Calibri" pitchFamily="34" charset="0"/>
              </a:rPr>
              <a:t> to enter in your own text.  In the text box that pops up, type </a:t>
            </a:r>
            <a:r>
              <a:rPr lang="en-GB" altLang="en-US" sz="2200">
                <a:solidFill>
                  <a:srgbClr val="FF0000"/>
                </a:solidFill>
                <a:latin typeface="Calibri" pitchFamily="34" charset="0"/>
              </a:rPr>
              <a:t>I love Alice!</a:t>
            </a:r>
            <a:r>
              <a:rPr lang="en-GB" altLang="en-US" sz="2200">
                <a:solidFill>
                  <a:srgbClr val="000000"/>
                </a:solidFill>
                <a:latin typeface="Calibri" pitchFamily="34" charset="0"/>
              </a:rPr>
              <a:t> </a:t>
            </a:r>
            <a:endParaRPr lang="en-US" altLang="en-US" sz="2200">
              <a:latin typeface="Calibri" pitchFamily="34" charset="0"/>
            </a:endParaRPr>
          </a:p>
        </p:txBody>
      </p:sp>
      <p:sp>
        <p:nvSpPr>
          <p:cNvPr id="12" name="Rounded Rectangle 11"/>
          <p:cNvSpPr/>
          <p:nvPr/>
        </p:nvSpPr>
        <p:spPr>
          <a:xfrm>
            <a:off x="5943600" y="4343400"/>
            <a:ext cx="2057400" cy="609600"/>
          </a:xfrm>
          <a:prstGeom prst="round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lnSpc>
                <a:spcPct val="100000"/>
              </a:lnSpc>
              <a:buClrTx/>
              <a:buSzTx/>
              <a:buFontTx/>
              <a:buNone/>
              <a:defRPr/>
            </a:pPr>
            <a:endParaRPr lang="en-US"/>
          </a:p>
        </p:txBody>
      </p:sp>
      <p:sp>
        <p:nvSpPr>
          <p:cNvPr id="59407" name="Text Box 5"/>
          <p:cNvSpPr txBox="1">
            <a:spLocks noChangeArrowheads="1"/>
          </p:cNvSpPr>
          <p:nvPr/>
        </p:nvSpPr>
        <p:spPr bwMode="auto">
          <a:xfrm>
            <a:off x="3048000" y="5334000"/>
            <a:ext cx="5257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lnSpc>
                <a:spcPct val="100000"/>
              </a:lnSpc>
            </a:pPr>
            <a:r>
              <a:rPr lang="en-GB" altLang="en-US" sz="2200">
                <a:solidFill>
                  <a:srgbClr val="000000"/>
                </a:solidFill>
                <a:latin typeface="Calibri" pitchFamily="34" charset="0"/>
              </a:rPr>
              <a:t>Press the </a:t>
            </a:r>
            <a:r>
              <a:rPr lang="en-GB" altLang="en-US" sz="2200">
                <a:solidFill>
                  <a:srgbClr val="FF3300"/>
                </a:solidFill>
                <a:latin typeface="Calibri" pitchFamily="34" charset="0"/>
              </a:rPr>
              <a:t>play</a:t>
            </a:r>
            <a:r>
              <a:rPr lang="en-GB" altLang="en-US" sz="2200">
                <a:solidFill>
                  <a:srgbClr val="000000"/>
                </a:solidFill>
                <a:latin typeface="Calibri" pitchFamily="34" charset="0"/>
              </a:rPr>
              <a:t> button to see what your world looks like now.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363" y="3733800"/>
            <a:ext cx="2560637"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0418" name="Text Box 2"/>
          <p:cNvSpPr txBox="1">
            <a:spLocks noChangeArrowheads="1"/>
          </p:cNvSpPr>
          <p:nvPr/>
        </p:nvSpPr>
        <p:spPr bwMode="auto">
          <a:xfrm>
            <a:off x="457200" y="10668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GB" altLang="en-US" sz="2000">
                <a:solidFill>
                  <a:srgbClr val="000000"/>
                </a:solidFill>
                <a:latin typeface="Calibri" pitchFamily="34" charset="0"/>
              </a:rPr>
              <a:t>You may have noticed when you played your world that the bunny’s speech bubble appears and then disappears very quickly, almost too quickly to read. There is a way to fix this!</a:t>
            </a:r>
            <a:r>
              <a:rPr lang="en-GB" altLang="en-US" sz="2000">
                <a:latin typeface="Calibri" pitchFamily="34" charset="0"/>
              </a:rPr>
              <a:t> </a:t>
            </a:r>
          </a:p>
        </p:txBody>
      </p:sp>
      <p:sp>
        <p:nvSpPr>
          <p:cNvPr id="4" name="Rounded Rectangle 3"/>
          <p:cNvSpPr>
            <a:spLocks noChangeArrowheads="1"/>
          </p:cNvSpPr>
          <p:nvPr/>
        </p:nvSpPr>
        <p:spPr bwMode="auto">
          <a:xfrm>
            <a:off x="2286000" y="3810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11:</a:t>
            </a:r>
            <a:r>
              <a:rPr lang="en-US" altLang="en-US" b="1">
                <a:solidFill>
                  <a:schemeClr val="tx1"/>
                </a:solidFill>
                <a:latin typeface="Calibri" pitchFamily="34" charset="0"/>
              </a:rPr>
              <a:t> Adjusting the Timing</a:t>
            </a:r>
          </a:p>
        </p:txBody>
      </p:sp>
      <p:sp>
        <p:nvSpPr>
          <p:cNvPr id="60427" name="Text Box 11"/>
          <p:cNvSpPr txBox="1">
            <a:spLocks noChangeArrowheads="1"/>
          </p:cNvSpPr>
          <p:nvPr/>
        </p:nvSpPr>
        <p:spPr bwMode="auto">
          <a:xfrm>
            <a:off x="3733800" y="3810000"/>
            <a:ext cx="4724400" cy="243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GB" altLang="en-US" sz="2200">
                <a:solidFill>
                  <a:srgbClr val="000000"/>
                </a:solidFill>
                <a:latin typeface="Calibri" pitchFamily="34" charset="0"/>
              </a:rPr>
              <a:t>Click </a:t>
            </a:r>
            <a:r>
              <a:rPr lang="en-GB" altLang="en-US" sz="2200">
                <a:solidFill>
                  <a:srgbClr val="FF0000"/>
                </a:solidFill>
                <a:latin typeface="Calibri" pitchFamily="34" charset="0"/>
              </a:rPr>
              <a:t>duration </a:t>
            </a:r>
            <a:r>
              <a:rPr lang="en-GB" altLang="en-US" sz="2200">
                <a:solidFill>
                  <a:srgbClr val="000000"/>
                </a:solidFill>
                <a:latin typeface="Calibri" pitchFamily="34" charset="0"/>
              </a:rPr>
              <a:t>on the small menu that appears. You can see that </a:t>
            </a:r>
            <a:r>
              <a:rPr lang="en-GB" altLang="en-US" sz="2200">
                <a:solidFill>
                  <a:srgbClr val="FF0000"/>
                </a:solidFill>
                <a:latin typeface="Calibri" pitchFamily="34" charset="0"/>
              </a:rPr>
              <a:t>1 second </a:t>
            </a:r>
            <a:r>
              <a:rPr lang="en-GB" altLang="en-US" sz="2200">
                <a:solidFill>
                  <a:srgbClr val="000000"/>
                </a:solidFill>
                <a:latin typeface="Calibri" pitchFamily="34" charset="0"/>
              </a:rPr>
              <a:t>is already selected, which is how long the speech bubble appears for. We want to make it longer, so click on </a:t>
            </a:r>
            <a:r>
              <a:rPr lang="en-GB" altLang="en-US" sz="2200">
                <a:solidFill>
                  <a:srgbClr val="FF3300"/>
                </a:solidFill>
                <a:latin typeface="Calibri" pitchFamily="34" charset="0"/>
              </a:rPr>
              <a:t>other</a:t>
            </a:r>
            <a:r>
              <a:rPr lang="en-GB" altLang="en-US" sz="2200">
                <a:solidFill>
                  <a:schemeClr val="tx1"/>
                </a:solidFill>
                <a:latin typeface="Calibri" pitchFamily="34" charset="0"/>
              </a:rPr>
              <a:t>,</a:t>
            </a:r>
            <a:r>
              <a:rPr lang="en-GB" altLang="en-US" sz="2200">
                <a:solidFill>
                  <a:srgbClr val="000000"/>
                </a:solidFill>
                <a:latin typeface="Calibri" pitchFamily="34" charset="0"/>
              </a:rPr>
              <a:t> and then enter in </a:t>
            </a:r>
            <a:r>
              <a:rPr lang="en-GB" altLang="en-US" sz="2200">
                <a:solidFill>
                  <a:srgbClr val="FF0000"/>
                </a:solidFill>
                <a:latin typeface="Calibri" pitchFamily="34" charset="0"/>
              </a:rPr>
              <a:t>3</a:t>
            </a:r>
            <a:r>
              <a:rPr lang="en-GB" altLang="en-US" sz="2200">
                <a:solidFill>
                  <a:srgbClr val="000000"/>
                </a:solidFill>
                <a:latin typeface="Calibri" pitchFamily="34" charset="0"/>
              </a:rPr>
              <a:t> on the calculator that appears.</a:t>
            </a:r>
            <a:r>
              <a:rPr lang="en-GB" altLang="en-US" sz="2200">
                <a:latin typeface="Calibri" pitchFamily="34" charset="0"/>
              </a:rPr>
              <a:t> </a:t>
            </a:r>
          </a:p>
        </p:txBody>
      </p:sp>
      <p:sp>
        <p:nvSpPr>
          <p:cNvPr id="60429" name="Text Box 4"/>
          <p:cNvSpPr txBox="1">
            <a:spLocks noChangeArrowheads="1"/>
          </p:cNvSpPr>
          <p:nvPr/>
        </p:nvSpPr>
        <p:spPr bwMode="auto">
          <a:xfrm>
            <a:off x="609600" y="2438400"/>
            <a:ext cx="54102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lnSpc>
                <a:spcPct val="100000"/>
              </a:lnSpc>
            </a:pPr>
            <a:r>
              <a:rPr lang="en-GB" altLang="en-US" sz="2200">
                <a:solidFill>
                  <a:srgbClr val="000000"/>
                </a:solidFill>
                <a:latin typeface="Calibri" pitchFamily="34" charset="0"/>
              </a:rPr>
              <a:t>Look at the line in your method editor that commands your bunny to speak. On that line, click the word </a:t>
            </a:r>
            <a:r>
              <a:rPr lang="en-GB" altLang="en-US" sz="2200">
                <a:solidFill>
                  <a:srgbClr val="FF0000"/>
                </a:solidFill>
                <a:latin typeface="Calibri" pitchFamily="34" charset="0"/>
              </a:rPr>
              <a:t>more… </a:t>
            </a:r>
            <a:r>
              <a:rPr lang="en-GB" altLang="en-US" sz="2200">
                <a:solidFill>
                  <a:srgbClr val="000000"/>
                </a:solidFill>
                <a:latin typeface="Calibri" pitchFamily="34" charset="0"/>
              </a:rPr>
              <a:t>next to the command. </a:t>
            </a:r>
          </a:p>
        </p:txBody>
      </p:sp>
      <p:pic>
        <p:nvPicPr>
          <p:cNvPr id="6043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752600"/>
            <a:ext cx="434340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696200" cy="762000"/>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pPr>
            <a:r>
              <a:rPr lang="en-GB" altLang="en-US" sz="2200">
                <a:solidFill>
                  <a:srgbClr val="000000"/>
                </a:solidFill>
                <a:latin typeface="Calibri" pitchFamily="34" charset="0"/>
              </a:rPr>
              <a:t>Now </a:t>
            </a:r>
            <a:r>
              <a:rPr lang="en-GB" altLang="en-US" sz="2200">
                <a:solidFill>
                  <a:srgbClr val="FF3300"/>
                </a:solidFill>
                <a:latin typeface="Calibri" pitchFamily="34" charset="0"/>
              </a:rPr>
              <a:t>play </a:t>
            </a:r>
            <a:r>
              <a:rPr lang="en-GB" altLang="en-US" sz="2200">
                <a:solidFill>
                  <a:srgbClr val="000000"/>
                </a:solidFill>
                <a:latin typeface="Calibri" pitchFamily="34" charset="0"/>
              </a:rPr>
              <a:t>your Alice world. You can actually read the speech bubble now! Congratulations on finishing your first Alice world!</a:t>
            </a:r>
            <a:r>
              <a:rPr lang="en-GB" altLang="en-US" sz="2200">
                <a:latin typeface="Calibri" pitchFamily="34" charset="0"/>
              </a:rPr>
              <a:t> </a:t>
            </a:r>
          </a:p>
        </p:txBody>
      </p:sp>
      <p:sp>
        <p:nvSpPr>
          <p:cNvPr id="4" name="TextBox 3"/>
          <p:cNvSpPr txBox="1"/>
          <p:nvPr/>
        </p:nvSpPr>
        <p:spPr>
          <a:xfrm>
            <a:off x="5334000" y="3032125"/>
            <a:ext cx="3276600" cy="1616075"/>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ClrTx/>
              <a:buSzTx/>
              <a:buFontTx/>
              <a:buNone/>
            </a:pPr>
            <a:r>
              <a:rPr lang="en-US" altLang="en-US" sz="2000" i="1">
                <a:solidFill>
                  <a:schemeClr val="tx2"/>
                </a:solidFill>
                <a:latin typeface="Calibri" pitchFamily="34" charset="0"/>
              </a:rPr>
              <a:t>These are only the very basics of what you can do with Alice. Try out your bunny’s other methods, and see what you can make him do!</a:t>
            </a:r>
          </a:p>
        </p:txBody>
      </p:sp>
      <p:sp>
        <p:nvSpPr>
          <p:cNvPr id="3" name="Rounded Rectangle 3"/>
          <p:cNvSpPr>
            <a:spLocks noChangeArrowheads="1"/>
          </p:cNvSpPr>
          <p:nvPr/>
        </p:nvSpPr>
        <p:spPr bwMode="auto">
          <a:xfrm>
            <a:off x="2286000" y="3810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12:</a:t>
            </a:r>
            <a:r>
              <a:rPr lang="en-US" altLang="en-US" b="1">
                <a:solidFill>
                  <a:schemeClr val="tx1"/>
                </a:solidFill>
                <a:latin typeface="Calibri" pitchFamily="34" charset="0"/>
              </a:rPr>
              <a:t> Your Turn!</a:t>
            </a:r>
          </a:p>
        </p:txBody>
      </p:sp>
      <p:pic>
        <p:nvPicPr>
          <p:cNvPr id="614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322513"/>
            <a:ext cx="4419600" cy="377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381000" y="209550"/>
            <a:ext cx="83058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80000"/>
              </a:lnSpc>
              <a:buClrTx/>
              <a:buSzTx/>
              <a:buFontTx/>
              <a:buNone/>
            </a:pPr>
            <a:r>
              <a:rPr lang="en-US" altLang="en-US" b="1" i="1">
                <a:solidFill>
                  <a:srgbClr val="006699"/>
                </a:solidFill>
                <a:latin typeface="Calibri" pitchFamily="34" charset="0"/>
              </a:rPr>
              <a:t>This tutorial will teach you how to create a short animation in an Alice world. </a:t>
            </a:r>
          </a:p>
          <a:p>
            <a:pPr defTabSz="914400" eaLnBrk="1" hangingPunct="1">
              <a:lnSpc>
                <a:spcPct val="80000"/>
              </a:lnSpc>
              <a:buClrTx/>
              <a:buSzTx/>
              <a:buFontTx/>
              <a:buNone/>
            </a:pPr>
            <a:r>
              <a:rPr lang="en-US" altLang="en-US" b="1" i="1">
                <a:solidFill>
                  <a:srgbClr val="006699"/>
                </a:solidFill>
                <a:latin typeface="Calibri" pitchFamily="34" charset="0"/>
              </a:rPr>
              <a:t>Follow the steps and use the pictures to help find things on your screen.</a:t>
            </a:r>
            <a:r>
              <a:rPr lang="en-US" altLang="en-US" sz="2600" b="1" i="1">
                <a:solidFill>
                  <a:srgbClr val="006699"/>
                </a:solidFill>
                <a:latin typeface="Calibri" pitchFamily="34" charset="0"/>
              </a:rPr>
              <a:t> </a:t>
            </a:r>
          </a:p>
        </p:txBody>
      </p:sp>
      <p:sp>
        <p:nvSpPr>
          <p:cNvPr id="44035" name="TextBox 3"/>
          <p:cNvSpPr txBox="1">
            <a:spLocks noChangeArrowheads="1"/>
          </p:cNvSpPr>
          <p:nvPr/>
        </p:nvSpPr>
        <p:spPr bwMode="auto">
          <a:xfrm>
            <a:off x="322263" y="1524000"/>
            <a:ext cx="4495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ClrTx/>
              <a:buSzTx/>
              <a:buFontTx/>
              <a:buNone/>
            </a:pPr>
            <a:r>
              <a:rPr lang="en-US" altLang="en-US" sz="2000">
                <a:solidFill>
                  <a:schemeClr val="tx1"/>
                </a:solidFill>
                <a:latin typeface="Calibri" pitchFamily="34" charset="0"/>
              </a:rPr>
              <a:t>When you open Alice, the first thing you must do is choose a background for your animation. You have six choices. </a:t>
            </a:r>
          </a:p>
          <a:p>
            <a:pPr defTabSz="914400" eaLnBrk="1" hangingPunct="1">
              <a:lnSpc>
                <a:spcPct val="100000"/>
              </a:lnSpc>
              <a:buClrTx/>
              <a:buSzTx/>
              <a:buFontTx/>
              <a:buNone/>
            </a:pPr>
            <a:endParaRPr lang="en-US" altLang="en-US" sz="2000">
              <a:solidFill>
                <a:schemeClr val="tx1"/>
              </a:solidFill>
              <a:latin typeface="Calibri" pitchFamily="34" charset="0"/>
            </a:endParaRPr>
          </a:p>
          <a:p>
            <a:pPr defTabSz="914400" eaLnBrk="1" hangingPunct="1">
              <a:lnSpc>
                <a:spcPct val="100000"/>
              </a:lnSpc>
              <a:buClrTx/>
              <a:buSzTx/>
              <a:buFontTx/>
              <a:buNone/>
            </a:pPr>
            <a:r>
              <a:rPr lang="en-US" altLang="en-US" sz="2200">
                <a:solidFill>
                  <a:schemeClr val="tx1"/>
                </a:solidFill>
                <a:latin typeface="Calibri" pitchFamily="34" charset="0"/>
              </a:rPr>
              <a:t>For this tutorial, choose the </a:t>
            </a:r>
            <a:r>
              <a:rPr lang="en-US" altLang="en-US" sz="2200">
                <a:solidFill>
                  <a:srgbClr val="FF0000"/>
                </a:solidFill>
                <a:latin typeface="Calibri" pitchFamily="34" charset="0"/>
              </a:rPr>
              <a:t>grass </a:t>
            </a:r>
            <a:r>
              <a:rPr lang="en-US" altLang="en-US" sz="2200">
                <a:solidFill>
                  <a:schemeClr val="tx1"/>
                </a:solidFill>
                <a:latin typeface="Calibri" pitchFamily="34" charset="0"/>
              </a:rPr>
              <a:t>background, and then click </a:t>
            </a:r>
            <a:r>
              <a:rPr lang="en-US" altLang="en-US" sz="2200">
                <a:solidFill>
                  <a:srgbClr val="FF0000"/>
                </a:solidFill>
                <a:latin typeface="Calibri" pitchFamily="34" charset="0"/>
              </a:rPr>
              <a:t>Open</a:t>
            </a:r>
            <a:r>
              <a:rPr lang="en-US" altLang="en-US" sz="2200">
                <a:solidFill>
                  <a:schemeClr val="tx1"/>
                </a:solidFill>
                <a:latin typeface="Calibri" pitchFamily="34" charset="0"/>
              </a:rPr>
              <a:t>. </a:t>
            </a:r>
          </a:p>
        </p:txBody>
      </p:sp>
      <p:pic>
        <p:nvPicPr>
          <p:cNvPr id="4403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581400"/>
            <a:ext cx="458946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905000" y="3962400"/>
            <a:ext cx="1143000" cy="10668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a:p>
        </p:txBody>
      </p:sp>
      <p:sp>
        <p:nvSpPr>
          <p:cNvPr id="10" name="Rounded Rectangle 9"/>
          <p:cNvSpPr>
            <a:spLocks noChangeArrowheads="1"/>
          </p:cNvSpPr>
          <p:nvPr/>
        </p:nvSpPr>
        <p:spPr bwMode="auto">
          <a:xfrm>
            <a:off x="322263" y="990600"/>
            <a:ext cx="4267200" cy="3810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1:</a:t>
            </a:r>
            <a:r>
              <a:rPr lang="en-US" altLang="en-US" b="1">
                <a:solidFill>
                  <a:schemeClr val="tx1"/>
                </a:solidFill>
                <a:latin typeface="Calibri" pitchFamily="34" charset="0"/>
              </a:rPr>
              <a:t> Choosing a Background</a:t>
            </a:r>
          </a:p>
        </p:txBody>
      </p:sp>
      <p:sp>
        <p:nvSpPr>
          <p:cNvPr id="12" name="Rounded Rectangle 11"/>
          <p:cNvSpPr>
            <a:spLocks noChangeArrowheads="1"/>
          </p:cNvSpPr>
          <p:nvPr/>
        </p:nvSpPr>
        <p:spPr bwMode="auto">
          <a:xfrm>
            <a:off x="5351463" y="990600"/>
            <a:ext cx="3352800" cy="3810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2:</a:t>
            </a:r>
            <a:r>
              <a:rPr lang="en-US" altLang="en-US" b="1">
                <a:solidFill>
                  <a:schemeClr val="tx1"/>
                </a:solidFill>
                <a:latin typeface="Calibri" pitchFamily="34" charset="0"/>
              </a:rPr>
              <a:t> Object Library</a:t>
            </a:r>
            <a:endParaRPr lang="en-US" altLang="en-US" b="1">
              <a:solidFill>
                <a:srgbClr val="FFFFFF"/>
              </a:solidFill>
              <a:latin typeface="Calibri" pitchFamily="34" charset="0"/>
            </a:endParaRPr>
          </a:p>
        </p:txBody>
      </p:sp>
      <p:sp>
        <p:nvSpPr>
          <p:cNvPr id="44040" name="TextBox 15"/>
          <p:cNvSpPr txBox="1">
            <a:spLocks noChangeArrowheads="1"/>
          </p:cNvSpPr>
          <p:nvPr/>
        </p:nvSpPr>
        <p:spPr bwMode="auto">
          <a:xfrm>
            <a:off x="5275263" y="1524000"/>
            <a:ext cx="3657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ClrTx/>
              <a:buSzTx/>
              <a:buFontTx/>
              <a:buNone/>
            </a:pPr>
            <a:r>
              <a:rPr lang="en-US" altLang="en-US" sz="2000">
                <a:solidFill>
                  <a:schemeClr val="tx1"/>
                </a:solidFill>
                <a:latin typeface="Calibri" pitchFamily="34" charset="0"/>
              </a:rPr>
              <a:t>Next, add an </a:t>
            </a:r>
            <a:r>
              <a:rPr lang="en-US" altLang="en-US" sz="2000">
                <a:solidFill>
                  <a:srgbClr val="FF0000"/>
                </a:solidFill>
                <a:latin typeface="Calibri" pitchFamily="34" charset="0"/>
              </a:rPr>
              <a:t>object</a:t>
            </a:r>
            <a:r>
              <a:rPr lang="en-US" altLang="en-US" sz="2000">
                <a:solidFill>
                  <a:schemeClr val="tx1"/>
                </a:solidFill>
                <a:latin typeface="Calibri" pitchFamily="34" charset="0"/>
              </a:rPr>
              <a:t> to your Alice World. Alice is full of different kinds of </a:t>
            </a:r>
            <a:r>
              <a:rPr lang="en-US" altLang="en-US" sz="2000">
                <a:solidFill>
                  <a:srgbClr val="FF3300"/>
                </a:solidFill>
                <a:latin typeface="Calibri" pitchFamily="34" charset="0"/>
              </a:rPr>
              <a:t>objects</a:t>
            </a:r>
            <a:r>
              <a:rPr lang="en-US" altLang="en-US" sz="2000">
                <a:solidFill>
                  <a:schemeClr val="tx1"/>
                </a:solidFill>
                <a:latin typeface="Calibri" pitchFamily="34" charset="0"/>
              </a:rPr>
              <a:t> to add to your world.</a:t>
            </a:r>
          </a:p>
          <a:p>
            <a:pPr defTabSz="914400" eaLnBrk="1" hangingPunct="1">
              <a:lnSpc>
                <a:spcPct val="100000"/>
              </a:lnSpc>
              <a:buClrTx/>
              <a:buSzTx/>
              <a:buFontTx/>
              <a:buNone/>
            </a:pPr>
            <a:endParaRPr lang="en-US" altLang="en-US" sz="2000">
              <a:solidFill>
                <a:schemeClr val="tx1"/>
              </a:solidFill>
              <a:latin typeface="Calibri" pitchFamily="34" charset="0"/>
            </a:endParaRPr>
          </a:p>
          <a:p>
            <a:pPr defTabSz="914400" eaLnBrk="1" hangingPunct="1">
              <a:lnSpc>
                <a:spcPct val="100000"/>
              </a:lnSpc>
              <a:buClrTx/>
              <a:buSzTx/>
              <a:buFontTx/>
              <a:buNone/>
            </a:pPr>
            <a:r>
              <a:rPr lang="en-US" altLang="en-US" sz="2200">
                <a:solidFill>
                  <a:schemeClr val="tx1"/>
                </a:solidFill>
                <a:latin typeface="Calibri" pitchFamily="34" charset="0"/>
              </a:rPr>
              <a:t>Click on the green </a:t>
            </a:r>
            <a:r>
              <a:rPr lang="en-US" altLang="en-US" sz="2200">
                <a:solidFill>
                  <a:srgbClr val="FF0000"/>
                </a:solidFill>
                <a:latin typeface="Calibri" pitchFamily="34" charset="0"/>
              </a:rPr>
              <a:t>Add Objects </a:t>
            </a:r>
            <a:r>
              <a:rPr lang="en-US" altLang="en-US" sz="2200">
                <a:solidFill>
                  <a:schemeClr val="tx1"/>
                </a:solidFill>
                <a:latin typeface="Calibri" pitchFamily="34" charset="0"/>
              </a:rPr>
              <a:t>button:</a:t>
            </a:r>
          </a:p>
        </p:txBody>
      </p:sp>
      <p:pic>
        <p:nvPicPr>
          <p:cNvPr id="4404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3886200"/>
            <a:ext cx="2819400"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7789863" y="6019800"/>
            <a:ext cx="609600" cy="4572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a:spLocks noChangeArrowheads="1"/>
          </p:cNvSpPr>
          <p:nvPr/>
        </p:nvSpPr>
        <p:spPr bwMode="auto">
          <a:xfrm>
            <a:off x="2133600" y="533400"/>
            <a:ext cx="48768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3:</a:t>
            </a:r>
            <a:r>
              <a:rPr lang="en-US" altLang="en-US" b="1">
                <a:solidFill>
                  <a:schemeClr val="tx1"/>
                </a:solidFill>
                <a:latin typeface="Calibri" pitchFamily="34" charset="0"/>
              </a:rPr>
              <a:t> Adding the Object</a:t>
            </a:r>
            <a:endParaRPr lang="en-US" altLang="en-US" b="1">
              <a:solidFill>
                <a:srgbClr val="FFFFFF"/>
              </a:solidFill>
              <a:latin typeface="Calibri" pitchFamily="34" charset="0"/>
            </a:endParaRPr>
          </a:p>
        </p:txBody>
      </p:sp>
      <p:sp>
        <p:nvSpPr>
          <p:cNvPr id="46092" name="TextBox 28"/>
          <p:cNvSpPr txBox="1">
            <a:spLocks noChangeArrowheads="1"/>
          </p:cNvSpPr>
          <p:nvPr/>
        </p:nvSpPr>
        <p:spPr bwMode="auto">
          <a:xfrm>
            <a:off x="609600" y="5105400"/>
            <a:ext cx="6172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ClrTx/>
              <a:buSzTx/>
              <a:buFontTx/>
              <a:buNone/>
            </a:pPr>
            <a:r>
              <a:rPr lang="en-US" altLang="en-US" sz="2200">
                <a:solidFill>
                  <a:schemeClr val="tx1"/>
                </a:solidFill>
                <a:latin typeface="Calibri" pitchFamily="34" charset="0"/>
              </a:rPr>
              <a:t>Click the green </a:t>
            </a:r>
            <a:r>
              <a:rPr lang="en-US" altLang="en-US" sz="2200">
                <a:solidFill>
                  <a:srgbClr val="FF0000"/>
                </a:solidFill>
                <a:latin typeface="Calibri" pitchFamily="34" charset="0"/>
              </a:rPr>
              <a:t>Done </a:t>
            </a:r>
            <a:r>
              <a:rPr lang="en-US" altLang="en-US" sz="2200">
                <a:solidFill>
                  <a:schemeClr val="tx1"/>
                </a:solidFill>
                <a:latin typeface="Calibri" pitchFamily="34" charset="0"/>
              </a:rPr>
              <a:t>button to the right to begin working with your new bunny.</a:t>
            </a:r>
            <a:endParaRPr lang="en-US" altLang="en-US" sz="2600">
              <a:solidFill>
                <a:schemeClr val="tx1"/>
              </a:solidFill>
              <a:latin typeface="Calibri" pitchFamily="34" charset="0"/>
            </a:endParaRPr>
          </a:p>
        </p:txBody>
      </p:sp>
      <p:pic>
        <p:nvPicPr>
          <p:cNvPr id="4609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5029200"/>
            <a:ext cx="1047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34"/>
          <p:cNvSpPr/>
          <p:nvPr/>
        </p:nvSpPr>
        <p:spPr>
          <a:xfrm>
            <a:off x="6934200" y="5105400"/>
            <a:ext cx="914400" cy="7620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a:p>
        </p:txBody>
      </p:sp>
      <p:sp>
        <p:nvSpPr>
          <p:cNvPr id="46095" name="Text Box 15"/>
          <p:cNvSpPr txBox="1">
            <a:spLocks noChangeArrowheads="1"/>
          </p:cNvSpPr>
          <p:nvPr/>
        </p:nvSpPr>
        <p:spPr bwMode="auto">
          <a:xfrm>
            <a:off x="533400" y="1341438"/>
            <a:ext cx="8153400"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buClrTx/>
              <a:buSzTx/>
              <a:buFontTx/>
              <a:buNone/>
            </a:pPr>
            <a:r>
              <a:rPr lang="en-US" altLang="en-US" sz="2200">
                <a:solidFill>
                  <a:schemeClr val="tx1"/>
                </a:solidFill>
                <a:latin typeface="Calibri" pitchFamily="34" charset="0"/>
              </a:rPr>
              <a:t>Click on the </a:t>
            </a:r>
            <a:r>
              <a:rPr lang="en-US" altLang="en-US" sz="2200">
                <a:solidFill>
                  <a:srgbClr val="FF0000"/>
                </a:solidFill>
                <a:latin typeface="Calibri" pitchFamily="34" charset="0"/>
              </a:rPr>
              <a:t>animals </a:t>
            </a:r>
            <a:r>
              <a:rPr lang="en-US" altLang="en-US" sz="2200">
                <a:solidFill>
                  <a:schemeClr val="tx1"/>
                </a:solidFill>
                <a:latin typeface="Calibri" pitchFamily="34" charset="0"/>
              </a:rPr>
              <a:t>folder of objects. Find the </a:t>
            </a:r>
            <a:r>
              <a:rPr lang="en-US" altLang="en-US" sz="2200">
                <a:solidFill>
                  <a:srgbClr val="FF3300"/>
                </a:solidFill>
                <a:latin typeface="Calibri" pitchFamily="34" charset="0"/>
              </a:rPr>
              <a:t>bunny</a:t>
            </a:r>
            <a:r>
              <a:rPr lang="en-US" altLang="en-US" sz="2200">
                <a:solidFill>
                  <a:schemeClr val="tx1"/>
                </a:solidFill>
                <a:latin typeface="Calibri" pitchFamily="34" charset="0"/>
              </a:rPr>
              <a:t> and click on it. Then click </a:t>
            </a:r>
            <a:r>
              <a:rPr lang="en-US" altLang="en-US" sz="2200">
                <a:solidFill>
                  <a:srgbClr val="FF0000"/>
                </a:solidFill>
                <a:latin typeface="Calibri" pitchFamily="34" charset="0"/>
              </a:rPr>
              <a:t>Add Instance to World</a:t>
            </a:r>
            <a:r>
              <a:rPr lang="en-US" altLang="en-US" sz="2200">
                <a:solidFill>
                  <a:schemeClr val="tx1"/>
                </a:solidFill>
                <a:latin typeface="Calibri" pitchFamily="34" charset="0"/>
              </a:rPr>
              <a:t>. The </a:t>
            </a:r>
            <a:r>
              <a:rPr lang="en-US" altLang="en-US" sz="2200">
                <a:solidFill>
                  <a:srgbClr val="FF3300"/>
                </a:solidFill>
                <a:latin typeface="Calibri" pitchFamily="34" charset="0"/>
              </a:rPr>
              <a:t>bunny object</a:t>
            </a:r>
            <a:r>
              <a:rPr lang="en-US" altLang="en-US" sz="2200">
                <a:solidFill>
                  <a:schemeClr val="tx1"/>
                </a:solidFill>
                <a:latin typeface="Calibri" pitchFamily="34" charset="0"/>
              </a:rPr>
              <a:t> will appear in your world.</a:t>
            </a:r>
          </a:p>
        </p:txBody>
      </p:sp>
      <p:sp>
        <p:nvSpPr>
          <p:cNvPr id="46096" name="AutoShape 16"/>
          <p:cNvSpPr>
            <a:spLocks noChangeArrowheads="1"/>
          </p:cNvSpPr>
          <p:nvPr/>
        </p:nvSpPr>
        <p:spPr bwMode="auto">
          <a:xfrm>
            <a:off x="2514600" y="3276600"/>
            <a:ext cx="533400" cy="381000"/>
          </a:xfrm>
          <a:prstGeom prst="rightArrow">
            <a:avLst>
              <a:gd name="adj1" fmla="val 50000"/>
              <a:gd name="adj2" fmla="val 35000"/>
            </a:avLst>
          </a:prstGeom>
          <a:solidFill>
            <a:schemeClr val="tx2"/>
          </a:solidFill>
          <a:ln w="254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7" name="AutoShape 17"/>
          <p:cNvSpPr>
            <a:spLocks noChangeArrowheads="1"/>
          </p:cNvSpPr>
          <p:nvPr/>
        </p:nvSpPr>
        <p:spPr bwMode="auto">
          <a:xfrm>
            <a:off x="5181600" y="2976563"/>
            <a:ext cx="533400" cy="381000"/>
          </a:xfrm>
          <a:prstGeom prst="rightArrow">
            <a:avLst>
              <a:gd name="adj1" fmla="val 50000"/>
              <a:gd name="adj2" fmla="val 35000"/>
            </a:avLst>
          </a:prstGeom>
          <a:solidFill>
            <a:srgbClr val="006699"/>
          </a:solidFill>
          <a:ln w="25400">
            <a:solidFill>
              <a:srgbClr val="00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609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673350"/>
            <a:ext cx="472440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6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2595563"/>
            <a:ext cx="3048000" cy="205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2"/>
          <p:cNvSpPr txBox="1">
            <a:spLocks noChangeArrowheads="1"/>
          </p:cNvSpPr>
          <p:nvPr/>
        </p:nvSpPr>
        <p:spPr bwMode="auto">
          <a:xfrm>
            <a:off x="3810000" y="3810000"/>
            <a:ext cx="46482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Font typeface="Calibri" pitchFamily="34" charset="0"/>
              <a:buNone/>
            </a:pPr>
            <a:r>
              <a:rPr lang="en-GB" altLang="en-US" sz="2000">
                <a:solidFill>
                  <a:srgbClr val="000000"/>
                </a:solidFill>
                <a:latin typeface="Calibri" pitchFamily="34" charset="0"/>
              </a:rPr>
              <a:t>A </a:t>
            </a:r>
            <a:r>
              <a:rPr lang="en-GB" altLang="en-US" sz="2000">
                <a:solidFill>
                  <a:srgbClr val="FF0000"/>
                </a:solidFill>
                <a:latin typeface="Calibri" pitchFamily="34" charset="0"/>
              </a:rPr>
              <a:t>method </a:t>
            </a:r>
            <a:r>
              <a:rPr lang="en-GB" altLang="en-US" sz="2000">
                <a:solidFill>
                  <a:srgbClr val="000000"/>
                </a:solidFill>
                <a:latin typeface="Calibri" pitchFamily="34" charset="0"/>
              </a:rPr>
              <a:t>is a command you can tell to your bunny. Your bunny already knows certain commands.  </a:t>
            </a:r>
          </a:p>
          <a:p>
            <a:pPr defTabSz="914400" eaLnBrk="1" hangingPunct="1">
              <a:lnSpc>
                <a:spcPct val="100000"/>
              </a:lnSpc>
              <a:buFont typeface="Calibri" pitchFamily="34" charset="0"/>
              <a:buNone/>
            </a:pPr>
            <a:endParaRPr lang="en-GB" altLang="en-US" sz="2000">
              <a:solidFill>
                <a:srgbClr val="000000"/>
              </a:solidFill>
              <a:latin typeface="Calibri" pitchFamily="34" charset="0"/>
            </a:endParaRPr>
          </a:p>
          <a:p>
            <a:pPr defTabSz="914400" eaLnBrk="1" hangingPunct="1">
              <a:lnSpc>
                <a:spcPct val="100000"/>
              </a:lnSpc>
              <a:buFont typeface="Calibri" pitchFamily="34" charset="0"/>
              <a:buNone/>
            </a:pPr>
            <a:r>
              <a:rPr lang="en-GB" altLang="en-US" sz="2000">
                <a:solidFill>
                  <a:srgbClr val="000000"/>
                </a:solidFill>
                <a:latin typeface="Calibri" pitchFamily="34" charset="0"/>
              </a:rPr>
              <a:t>Find the </a:t>
            </a:r>
            <a:r>
              <a:rPr lang="en-GB" altLang="en-US" sz="2000">
                <a:solidFill>
                  <a:srgbClr val="FF0000"/>
                </a:solidFill>
                <a:latin typeface="Calibri" pitchFamily="34" charset="0"/>
              </a:rPr>
              <a:t>object tree</a:t>
            </a:r>
            <a:r>
              <a:rPr lang="en-GB" altLang="en-US" sz="2000">
                <a:solidFill>
                  <a:srgbClr val="000000"/>
                </a:solidFill>
                <a:latin typeface="Calibri" pitchFamily="34" charset="0"/>
              </a:rPr>
              <a:t> that lists the objects in your world, in the left hand corner of your screen, and click on </a:t>
            </a:r>
            <a:r>
              <a:rPr lang="en-GB" altLang="en-US" sz="2000">
                <a:solidFill>
                  <a:srgbClr val="FF3300"/>
                </a:solidFill>
                <a:latin typeface="Calibri" pitchFamily="34" charset="0"/>
              </a:rPr>
              <a:t>bunny</a:t>
            </a:r>
            <a:r>
              <a:rPr lang="en-GB" altLang="en-US" sz="2000">
                <a:solidFill>
                  <a:srgbClr val="000000"/>
                </a:solidFill>
                <a:latin typeface="Calibri" pitchFamily="34" charset="0"/>
              </a:rPr>
              <a:t>.</a:t>
            </a:r>
          </a:p>
        </p:txBody>
      </p:sp>
      <p:sp>
        <p:nvSpPr>
          <p:cNvPr id="4" name="Rounded Rectangle 3"/>
          <p:cNvSpPr>
            <a:spLocks noChangeArrowheads="1"/>
          </p:cNvSpPr>
          <p:nvPr/>
        </p:nvSpPr>
        <p:spPr bwMode="auto">
          <a:xfrm>
            <a:off x="2362200" y="4572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4:</a:t>
            </a:r>
            <a:r>
              <a:rPr lang="en-US" altLang="en-US" b="1">
                <a:solidFill>
                  <a:schemeClr val="tx1"/>
                </a:solidFill>
                <a:latin typeface="Calibri" pitchFamily="34" charset="0"/>
              </a:rPr>
              <a:t> Finding the methods</a:t>
            </a:r>
            <a:endParaRPr lang="en-US" altLang="en-US" b="1">
              <a:solidFill>
                <a:srgbClr val="FFFFFF"/>
              </a:solidFill>
              <a:latin typeface="Calibri" pitchFamily="34" charset="0"/>
            </a:endParaRPr>
          </a:p>
        </p:txBody>
      </p:sp>
      <p:sp>
        <p:nvSpPr>
          <p:cNvPr id="48135" name="Text Box 7"/>
          <p:cNvSpPr txBox="1">
            <a:spLocks noChangeArrowheads="1"/>
          </p:cNvSpPr>
          <p:nvPr/>
        </p:nvSpPr>
        <p:spPr bwMode="auto">
          <a:xfrm>
            <a:off x="457200" y="1203325"/>
            <a:ext cx="32766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buFont typeface="Calibri" pitchFamily="34" charset="0"/>
              <a:buNone/>
            </a:pPr>
            <a:r>
              <a:rPr lang="en-GB" altLang="en-US" sz="2000">
                <a:solidFill>
                  <a:srgbClr val="000000"/>
                </a:solidFill>
                <a:latin typeface="Calibri" pitchFamily="34" charset="0"/>
              </a:rPr>
              <a:t>On your Alice screen, you should see your </a:t>
            </a:r>
            <a:r>
              <a:rPr lang="en-GB" altLang="en-US" sz="2000">
                <a:solidFill>
                  <a:srgbClr val="FF0000"/>
                </a:solidFill>
                <a:latin typeface="Calibri" pitchFamily="34" charset="0"/>
              </a:rPr>
              <a:t>method editor</a:t>
            </a:r>
            <a:r>
              <a:rPr lang="en-GB" altLang="en-US" sz="2000">
                <a:solidFill>
                  <a:srgbClr val="000000"/>
                </a:solidFill>
                <a:latin typeface="Calibri" pitchFamily="34" charset="0"/>
              </a:rPr>
              <a:t>. This is the area where you will be telling your bunny what to do. It looks like this:</a:t>
            </a:r>
          </a:p>
        </p:txBody>
      </p:sp>
      <p:pic>
        <p:nvPicPr>
          <p:cNvPr id="4813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158875"/>
            <a:ext cx="4724400"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4813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810000"/>
            <a:ext cx="276225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3"/>
          <p:cNvSpPr txBox="1">
            <a:spLocks noChangeArrowheads="1"/>
          </p:cNvSpPr>
          <p:nvPr/>
        </p:nvSpPr>
        <p:spPr bwMode="auto">
          <a:xfrm>
            <a:off x="381000" y="863600"/>
            <a:ext cx="8382000" cy="546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Font typeface="Calibri" pitchFamily="34" charset="0"/>
              <a:buNone/>
            </a:pPr>
            <a:r>
              <a:rPr lang="en-GB" altLang="en-US">
                <a:solidFill>
                  <a:srgbClr val="000000"/>
                </a:solidFill>
                <a:latin typeface="Calibri" pitchFamily="34" charset="0"/>
              </a:rPr>
              <a:t>Below the </a:t>
            </a:r>
            <a:r>
              <a:rPr lang="en-GB" altLang="en-US">
                <a:solidFill>
                  <a:srgbClr val="FF3300"/>
                </a:solidFill>
                <a:latin typeface="Calibri" pitchFamily="34" charset="0"/>
              </a:rPr>
              <a:t>object tree</a:t>
            </a:r>
            <a:r>
              <a:rPr lang="en-GB" altLang="en-US">
                <a:solidFill>
                  <a:srgbClr val="000000"/>
                </a:solidFill>
                <a:latin typeface="Calibri" pitchFamily="34" charset="0"/>
              </a:rPr>
              <a:t>, the methods, or commands, that your bunny already knows will pop up: </a:t>
            </a:r>
          </a:p>
          <a:p>
            <a:pPr defTabSz="914400" eaLnBrk="1" hangingPunct="1">
              <a:lnSpc>
                <a:spcPct val="100000"/>
              </a:lnSpc>
              <a:buClrTx/>
              <a:buSzTx/>
              <a:buFontTx/>
              <a:buNone/>
            </a:pPr>
            <a:endParaRPr lang="en-US" altLang="en-US" sz="2000">
              <a:solidFill>
                <a:schemeClr val="tx1"/>
              </a:solidFill>
              <a:latin typeface="Calibri" pitchFamily="34" charset="0"/>
            </a:endParaRPr>
          </a:p>
          <a:p>
            <a:pPr defTabSz="914400" eaLnBrk="1" hangingPunct="1">
              <a:lnSpc>
                <a:spcPct val="100000"/>
              </a:lnSpc>
              <a:buClrTx/>
              <a:buSzTx/>
              <a:buFontTx/>
              <a:buNone/>
            </a:pPr>
            <a:endParaRPr lang="en-US" altLang="en-US" sz="2600">
              <a:solidFill>
                <a:schemeClr val="tx1"/>
              </a:solidFill>
              <a:latin typeface="Calibri" pitchFamily="34" charset="0"/>
            </a:endParaRPr>
          </a:p>
          <a:p>
            <a:pPr defTabSz="914400" eaLnBrk="1" hangingPunct="1">
              <a:lnSpc>
                <a:spcPct val="100000"/>
              </a:lnSpc>
              <a:buClrTx/>
              <a:buSzTx/>
              <a:buFontTx/>
              <a:buNone/>
            </a:pPr>
            <a:endParaRPr lang="en-US" altLang="en-US" sz="2600">
              <a:solidFill>
                <a:schemeClr val="tx1"/>
              </a:solidFill>
              <a:latin typeface="Calibri" pitchFamily="34" charset="0"/>
            </a:endParaRPr>
          </a:p>
          <a:p>
            <a:pPr defTabSz="914400" eaLnBrk="1" hangingPunct="1">
              <a:lnSpc>
                <a:spcPct val="100000"/>
              </a:lnSpc>
              <a:buClrTx/>
              <a:buSzTx/>
              <a:buFontTx/>
              <a:buNone/>
            </a:pPr>
            <a:endParaRPr lang="en-US" altLang="en-US" sz="2600">
              <a:solidFill>
                <a:schemeClr val="tx1"/>
              </a:solidFill>
              <a:latin typeface="Calibri" pitchFamily="34" charset="0"/>
            </a:endParaRPr>
          </a:p>
          <a:p>
            <a:pPr defTabSz="914400" eaLnBrk="1" hangingPunct="1">
              <a:lnSpc>
                <a:spcPct val="100000"/>
              </a:lnSpc>
              <a:buClrTx/>
              <a:buSzTx/>
              <a:buFontTx/>
              <a:buNone/>
            </a:pPr>
            <a:endParaRPr lang="en-US" altLang="en-US" sz="2600">
              <a:solidFill>
                <a:schemeClr val="tx1"/>
              </a:solidFill>
              <a:latin typeface="Calibri" pitchFamily="34" charset="0"/>
            </a:endParaRPr>
          </a:p>
          <a:p>
            <a:pPr defTabSz="914400" eaLnBrk="1" hangingPunct="1">
              <a:lnSpc>
                <a:spcPct val="100000"/>
              </a:lnSpc>
              <a:buClrTx/>
              <a:buSzTx/>
              <a:buFontTx/>
              <a:buNone/>
            </a:pPr>
            <a:endParaRPr lang="en-US" altLang="en-US" sz="2600">
              <a:solidFill>
                <a:schemeClr val="tx1"/>
              </a:solidFill>
              <a:latin typeface="Calibri" pitchFamily="34" charset="0"/>
            </a:endParaRPr>
          </a:p>
          <a:p>
            <a:pPr defTabSz="914400" eaLnBrk="1" hangingPunct="1">
              <a:lnSpc>
                <a:spcPct val="100000"/>
              </a:lnSpc>
              <a:buClrTx/>
              <a:buSzTx/>
              <a:buFontTx/>
              <a:buNone/>
            </a:pPr>
            <a:endParaRPr lang="en-US" altLang="en-US" sz="2600">
              <a:solidFill>
                <a:schemeClr val="tx1"/>
              </a:solidFill>
              <a:latin typeface="Calibri" pitchFamily="34" charset="0"/>
            </a:endParaRPr>
          </a:p>
          <a:p>
            <a:pPr defTabSz="914400" eaLnBrk="1" hangingPunct="1">
              <a:lnSpc>
                <a:spcPct val="100000"/>
              </a:lnSpc>
              <a:buClrTx/>
              <a:buSzTx/>
              <a:buFontTx/>
              <a:buNone/>
            </a:pPr>
            <a:endParaRPr lang="en-US" altLang="en-US" sz="2600">
              <a:solidFill>
                <a:schemeClr val="tx1"/>
              </a:solidFill>
              <a:latin typeface="Calibri" pitchFamily="34" charset="0"/>
            </a:endParaRPr>
          </a:p>
          <a:p>
            <a:pPr defTabSz="914400" eaLnBrk="1" hangingPunct="1">
              <a:lnSpc>
                <a:spcPct val="100000"/>
              </a:lnSpc>
              <a:buClrTx/>
              <a:buSzTx/>
              <a:buFontTx/>
              <a:buNone/>
            </a:pPr>
            <a:endParaRPr lang="en-US" altLang="en-US" sz="2600">
              <a:solidFill>
                <a:schemeClr val="tx1"/>
              </a:solidFill>
              <a:latin typeface="Calibri" pitchFamily="34" charset="0"/>
            </a:endParaRPr>
          </a:p>
          <a:p>
            <a:pPr defTabSz="914400" eaLnBrk="1" hangingPunct="1">
              <a:lnSpc>
                <a:spcPct val="100000"/>
              </a:lnSpc>
              <a:buClrTx/>
              <a:buSzTx/>
              <a:buFontTx/>
              <a:buNone/>
            </a:pPr>
            <a:r>
              <a:rPr lang="en-US" altLang="en-US" sz="2200">
                <a:solidFill>
                  <a:schemeClr val="tx1"/>
                </a:solidFill>
                <a:latin typeface="Calibri" pitchFamily="34" charset="0"/>
              </a:rPr>
              <a:t>Find the </a:t>
            </a:r>
            <a:r>
              <a:rPr lang="en-US" altLang="en-US" sz="2200">
                <a:solidFill>
                  <a:srgbClr val="FF0000"/>
                </a:solidFill>
                <a:latin typeface="Calibri" pitchFamily="34" charset="0"/>
              </a:rPr>
              <a:t>Do in order </a:t>
            </a:r>
            <a:r>
              <a:rPr lang="en-US" altLang="en-US" sz="2200">
                <a:solidFill>
                  <a:schemeClr val="tx1"/>
                </a:solidFill>
                <a:latin typeface="Calibri" pitchFamily="34" charset="0"/>
              </a:rPr>
              <a:t>button at the bottom of the method editor, and drag and drop it into the method editor. Now, when we drag and drop methods inside this </a:t>
            </a:r>
            <a:r>
              <a:rPr lang="en-US" altLang="en-US" sz="2200">
                <a:solidFill>
                  <a:srgbClr val="FF0000"/>
                </a:solidFill>
                <a:latin typeface="Calibri" pitchFamily="34" charset="0"/>
              </a:rPr>
              <a:t>Do in order</a:t>
            </a:r>
            <a:r>
              <a:rPr lang="en-US" altLang="en-US" sz="2200">
                <a:solidFill>
                  <a:schemeClr val="tx1"/>
                </a:solidFill>
                <a:latin typeface="Calibri" pitchFamily="34" charset="0"/>
              </a:rPr>
              <a:t>, they will be carried out one by one, in the order that they are listed.  </a:t>
            </a:r>
          </a:p>
        </p:txBody>
      </p:sp>
      <p:pic>
        <p:nvPicPr>
          <p:cNvPr id="491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828800"/>
            <a:ext cx="6019800" cy="2981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1295400" y="4495800"/>
            <a:ext cx="762000" cy="304800"/>
          </a:xfrm>
          <a:prstGeom prst="round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a:p>
        </p:txBody>
      </p:sp>
      <p:sp>
        <p:nvSpPr>
          <p:cNvPr id="4" name="Rounded Rectangle 3"/>
          <p:cNvSpPr>
            <a:spLocks noChangeArrowheads="1"/>
          </p:cNvSpPr>
          <p:nvPr/>
        </p:nvSpPr>
        <p:spPr bwMode="auto">
          <a:xfrm>
            <a:off x="2362200" y="3048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5:</a:t>
            </a:r>
            <a:r>
              <a:rPr lang="en-US" altLang="en-US" b="1">
                <a:solidFill>
                  <a:schemeClr val="tx1"/>
                </a:solidFill>
                <a:latin typeface="Calibri" pitchFamily="34" charset="0"/>
              </a:rPr>
              <a:t> Adding Methods</a:t>
            </a:r>
          </a:p>
        </p:txBody>
      </p:sp>
      <p:sp>
        <p:nvSpPr>
          <p:cNvPr id="49158" name="Line 6"/>
          <p:cNvSpPr>
            <a:spLocks noChangeShapeType="1"/>
          </p:cNvSpPr>
          <p:nvPr/>
        </p:nvSpPr>
        <p:spPr bwMode="auto">
          <a:xfrm flipV="1">
            <a:off x="1676400" y="2895600"/>
            <a:ext cx="228600" cy="1524000"/>
          </a:xfrm>
          <a:prstGeom prst="line">
            <a:avLst/>
          </a:prstGeom>
          <a:noFill/>
          <a:ln w="50800">
            <a:solidFill>
              <a:srgbClr val="33CC33"/>
            </a:solidFill>
            <a:round/>
            <a:headEnd/>
            <a:tailEnd type="arrow"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91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4000"/>
            <a:ext cx="19050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Rounded Rectangle 6"/>
          <p:cNvSpPr/>
          <p:nvPr/>
        </p:nvSpPr>
        <p:spPr>
          <a:xfrm>
            <a:off x="2514600" y="4495800"/>
            <a:ext cx="762000" cy="304800"/>
          </a:xfrm>
          <a:prstGeom prst="round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a:p>
        </p:txBody>
      </p:sp>
      <p:sp>
        <p:nvSpPr>
          <p:cNvPr id="49161" name="Line 9"/>
          <p:cNvSpPr>
            <a:spLocks noChangeShapeType="1"/>
          </p:cNvSpPr>
          <p:nvPr/>
        </p:nvSpPr>
        <p:spPr bwMode="auto">
          <a:xfrm flipV="1">
            <a:off x="2895600" y="2895600"/>
            <a:ext cx="228600" cy="1524000"/>
          </a:xfrm>
          <a:prstGeom prst="line">
            <a:avLst/>
          </a:prstGeom>
          <a:noFill/>
          <a:ln w="50800">
            <a:solidFill>
              <a:srgbClr val="33CC33"/>
            </a:solidFill>
            <a:round/>
            <a:headEnd/>
            <a:tailEnd type="arrow"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673350"/>
            <a:ext cx="5181600"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12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489200"/>
            <a:ext cx="2257425"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Box 2"/>
          <p:cNvSpPr txBox="1"/>
          <p:nvPr/>
        </p:nvSpPr>
        <p:spPr>
          <a:xfrm>
            <a:off x="381000" y="1346200"/>
            <a:ext cx="8382000" cy="1025525"/>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r>
              <a:rPr lang="en-GB" altLang="en-US" sz="2200">
                <a:solidFill>
                  <a:srgbClr val="000000"/>
                </a:solidFill>
                <a:latin typeface="Calibri" pitchFamily="34" charset="0"/>
              </a:rPr>
              <a:t>Click on the </a:t>
            </a:r>
            <a:r>
              <a:rPr lang="en-GB" altLang="en-US" sz="2200">
                <a:solidFill>
                  <a:srgbClr val="FF3300"/>
                </a:solidFill>
                <a:latin typeface="Calibri" pitchFamily="34" charset="0"/>
              </a:rPr>
              <a:t>move</a:t>
            </a:r>
            <a:r>
              <a:rPr lang="en-GB" altLang="en-US" sz="2200">
                <a:solidFill>
                  <a:srgbClr val="000000"/>
                </a:solidFill>
                <a:latin typeface="Calibri" pitchFamily="34" charset="0"/>
              </a:rPr>
              <a:t> method in the list of </a:t>
            </a:r>
            <a:r>
              <a:rPr lang="en-GB" altLang="en-US" sz="2200">
                <a:solidFill>
                  <a:srgbClr val="FF3300"/>
                </a:solidFill>
                <a:latin typeface="Calibri" pitchFamily="34" charset="0"/>
              </a:rPr>
              <a:t>methods </a:t>
            </a:r>
            <a:r>
              <a:rPr lang="en-GB" altLang="en-US" sz="2200">
                <a:solidFill>
                  <a:schemeClr val="tx1"/>
                </a:solidFill>
                <a:latin typeface="Calibri" pitchFamily="34" charset="0"/>
              </a:rPr>
              <a:t>under the</a:t>
            </a:r>
            <a:r>
              <a:rPr lang="en-GB" altLang="en-US" sz="2200">
                <a:solidFill>
                  <a:srgbClr val="FF3300"/>
                </a:solidFill>
                <a:latin typeface="Calibri" pitchFamily="34" charset="0"/>
              </a:rPr>
              <a:t> object tree</a:t>
            </a:r>
            <a:r>
              <a:rPr lang="en-GB" altLang="en-US" sz="2200">
                <a:solidFill>
                  <a:srgbClr val="000000"/>
                </a:solidFill>
                <a:latin typeface="Calibri" pitchFamily="34" charset="0"/>
              </a:rPr>
              <a:t>, drag it across to the method editor, and drop it on top of your </a:t>
            </a:r>
            <a:r>
              <a:rPr lang="en-GB" altLang="en-US" sz="2200">
                <a:solidFill>
                  <a:srgbClr val="FF3300"/>
                </a:solidFill>
                <a:latin typeface="Calibri" pitchFamily="34" charset="0"/>
              </a:rPr>
              <a:t>Do in order</a:t>
            </a:r>
            <a:r>
              <a:rPr lang="en-GB" altLang="en-US" sz="2200">
                <a:solidFill>
                  <a:srgbClr val="000000"/>
                </a:solidFill>
                <a:latin typeface="Calibri" pitchFamily="34" charset="0"/>
              </a:rPr>
              <a:t> command:</a:t>
            </a:r>
          </a:p>
        </p:txBody>
      </p:sp>
      <p:sp>
        <p:nvSpPr>
          <p:cNvPr id="4" name="Rounded Rectangle 3"/>
          <p:cNvSpPr>
            <a:spLocks noChangeArrowheads="1"/>
          </p:cNvSpPr>
          <p:nvPr/>
        </p:nvSpPr>
        <p:spPr bwMode="auto">
          <a:xfrm>
            <a:off x="2362200" y="5334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5 (continued):</a:t>
            </a:r>
            <a:r>
              <a:rPr lang="en-US" altLang="en-US" b="1">
                <a:solidFill>
                  <a:schemeClr val="tx1"/>
                </a:solidFill>
                <a:latin typeface="Calibri" pitchFamily="34" charset="0"/>
              </a:rPr>
              <a:t> Adding Methods</a:t>
            </a:r>
          </a:p>
        </p:txBody>
      </p:sp>
      <p:sp>
        <p:nvSpPr>
          <p:cNvPr id="5" name="Rounded Rectangle 4"/>
          <p:cNvSpPr/>
          <p:nvPr/>
        </p:nvSpPr>
        <p:spPr>
          <a:xfrm>
            <a:off x="457200" y="3556000"/>
            <a:ext cx="1117600" cy="279400"/>
          </a:xfrm>
          <a:prstGeom prst="round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lnSpc>
                <a:spcPct val="100000"/>
              </a:lnSpc>
              <a:buClrTx/>
              <a:buSzTx/>
              <a:buFontTx/>
              <a:buNone/>
              <a:defRPr/>
            </a:pPr>
            <a:endParaRPr lang="en-US"/>
          </a:p>
        </p:txBody>
      </p:sp>
      <p:sp>
        <p:nvSpPr>
          <p:cNvPr id="51209" name="Line 9"/>
          <p:cNvSpPr>
            <a:spLocks noChangeShapeType="1"/>
          </p:cNvSpPr>
          <p:nvPr/>
        </p:nvSpPr>
        <p:spPr bwMode="auto">
          <a:xfrm flipV="1">
            <a:off x="1905000" y="3556000"/>
            <a:ext cx="1447800" cy="152400"/>
          </a:xfrm>
          <a:prstGeom prst="line">
            <a:avLst/>
          </a:prstGeom>
          <a:noFill/>
          <a:ln w="50800">
            <a:solidFill>
              <a:srgbClr val="00CC00"/>
            </a:solidFill>
            <a:round/>
            <a:headEnd/>
            <a:tailEnd type="arrow"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362200"/>
            <a:ext cx="2895600" cy="267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Box 4"/>
          <p:cNvSpPr txBox="1"/>
          <p:nvPr/>
        </p:nvSpPr>
        <p:spPr>
          <a:xfrm>
            <a:off x="533400" y="1295400"/>
            <a:ext cx="8229600" cy="1006475"/>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Font typeface="Calibri" pitchFamily="34" charset="0"/>
              <a:buNone/>
            </a:pPr>
            <a:r>
              <a:rPr lang="en-GB" altLang="en-US" sz="2000">
                <a:solidFill>
                  <a:srgbClr val="000000"/>
                </a:solidFill>
              </a:rPr>
              <a:t>When you release  the </a:t>
            </a:r>
            <a:r>
              <a:rPr lang="en-GB" altLang="en-US" sz="2000">
                <a:solidFill>
                  <a:srgbClr val="FF3300"/>
                </a:solidFill>
              </a:rPr>
              <a:t>move</a:t>
            </a:r>
            <a:r>
              <a:rPr lang="en-GB" altLang="en-US" sz="2000">
                <a:solidFill>
                  <a:srgbClr val="000000"/>
                </a:solidFill>
              </a:rPr>
              <a:t> method, you should see some options for your method--what </a:t>
            </a:r>
            <a:r>
              <a:rPr lang="en-GB" altLang="en-US" sz="2000">
                <a:solidFill>
                  <a:srgbClr val="FF3300"/>
                </a:solidFill>
              </a:rPr>
              <a:t>direction</a:t>
            </a:r>
            <a:r>
              <a:rPr lang="en-GB" altLang="en-US" sz="2000">
                <a:solidFill>
                  <a:srgbClr val="000000"/>
                </a:solidFill>
              </a:rPr>
              <a:t> you want the bunny to move in, and how far you want it to move.</a:t>
            </a:r>
            <a:r>
              <a:rPr lang="en-GB" altLang="en-US" sz="2000"/>
              <a:t> </a:t>
            </a:r>
          </a:p>
        </p:txBody>
      </p:sp>
      <p:sp>
        <p:nvSpPr>
          <p:cNvPr id="13" name="TextBox 12"/>
          <p:cNvSpPr txBox="1"/>
          <p:nvPr/>
        </p:nvSpPr>
        <p:spPr>
          <a:xfrm>
            <a:off x="3657600" y="2987675"/>
            <a:ext cx="4953000" cy="1431925"/>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Font typeface="Calibri" pitchFamily="34" charset="0"/>
              <a:buNone/>
            </a:pPr>
            <a:r>
              <a:rPr lang="en-GB" altLang="en-US" sz="2200">
                <a:solidFill>
                  <a:srgbClr val="000000"/>
                </a:solidFill>
              </a:rPr>
              <a:t>Since we want to make the bunny move </a:t>
            </a:r>
            <a:r>
              <a:rPr lang="en-GB" altLang="en-US" sz="2200">
                <a:solidFill>
                  <a:srgbClr val="FF3300"/>
                </a:solidFill>
              </a:rPr>
              <a:t>up</a:t>
            </a:r>
            <a:r>
              <a:rPr lang="en-GB" altLang="en-US" sz="2200">
                <a:solidFill>
                  <a:srgbClr val="000000"/>
                </a:solidFill>
              </a:rPr>
              <a:t> first, move your mouse over the </a:t>
            </a:r>
            <a:r>
              <a:rPr lang="en-GB" altLang="en-US" sz="2200">
                <a:solidFill>
                  <a:srgbClr val="FF0000"/>
                </a:solidFill>
              </a:rPr>
              <a:t>up </a:t>
            </a:r>
            <a:r>
              <a:rPr lang="en-GB" altLang="en-US" sz="2200">
                <a:solidFill>
                  <a:srgbClr val="000000"/>
                </a:solidFill>
              </a:rPr>
              <a:t>direction, and then click on </a:t>
            </a:r>
            <a:r>
              <a:rPr lang="en-GB" altLang="en-US" sz="2200">
                <a:solidFill>
                  <a:srgbClr val="FF0000"/>
                </a:solidFill>
              </a:rPr>
              <a:t>1 meter</a:t>
            </a:r>
            <a:r>
              <a:rPr lang="en-GB" altLang="en-US" sz="2200">
                <a:solidFill>
                  <a:srgbClr val="000000"/>
                </a:solidFill>
              </a:rPr>
              <a:t>:</a:t>
            </a:r>
          </a:p>
        </p:txBody>
      </p:sp>
      <p:sp>
        <p:nvSpPr>
          <p:cNvPr id="4" name="Rounded Rectangle 3"/>
          <p:cNvSpPr>
            <a:spLocks noChangeArrowheads="1"/>
          </p:cNvSpPr>
          <p:nvPr/>
        </p:nvSpPr>
        <p:spPr bwMode="auto">
          <a:xfrm>
            <a:off x="2362200" y="5334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6:</a:t>
            </a:r>
            <a:r>
              <a:rPr lang="en-US" altLang="en-US" b="1">
                <a:solidFill>
                  <a:schemeClr val="tx1"/>
                </a:solidFill>
                <a:latin typeface="Calibri" pitchFamily="34" charset="0"/>
              </a:rPr>
              <a:t> Method Specifics</a:t>
            </a:r>
          </a:p>
        </p:txBody>
      </p:sp>
      <p:sp>
        <p:nvSpPr>
          <p:cNvPr id="52235" name="Rectangle 11"/>
          <p:cNvSpPr>
            <a:spLocks noChangeArrowheads="1"/>
          </p:cNvSpPr>
          <p:nvPr/>
        </p:nvSpPr>
        <p:spPr bwMode="auto">
          <a:xfrm>
            <a:off x="615950" y="5257800"/>
            <a:ext cx="6089650"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buFont typeface="Calibri" pitchFamily="34" charset="0"/>
              <a:buNone/>
            </a:pPr>
            <a:r>
              <a:rPr lang="en-GB" altLang="en-US" sz="2000">
                <a:solidFill>
                  <a:srgbClr val="000000"/>
                </a:solidFill>
              </a:rPr>
              <a:t>Your first command to your  bunny is now complete.</a:t>
            </a:r>
            <a:r>
              <a:rPr lang="en-GB" altLang="en-US" sz="20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066800"/>
            <a:ext cx="8382000" cy="1311275"/>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Font typeface="Calibri" pitchFamily="34" charset="0"/>
              <a:buNone/>
            </a:pPr>
            <a:r>
              <a:rPr lang="en-GB" altLang="en-US" sz="2000">
                <a:solidFill>
                  <a:srgbClr val="000000"/>
                </a:solidFill>
                <a:latin typeface="Calibri" pitchFamily="34" charset="0"/>
              </a:rPr>
              <a:t>To make your bunny </a:t>
            </a:r>
            <a:r>
              <a:rPr lang="en-GB" altLang="en-US" sz="2000">
                <a:solidFill>
                  <a:srgbClr val="FF3300"/>
                </a:solidFill>
                <a:latin typeface="Calibri" pitchFamily="34" charset="0"/>
              </a:rPr>
              <a:t>move</a:t>
            </a:r>
            <a:r>
              <a:rPr lang="en-GB" altLang="en-US" sz="2000">
                <a:solidFill>
                  <a:srgbClr val="000000"/>
                </a:solidFill>
                <a:latin typeface="Calibri" pitchFamily="34" charset="0"/>
              </a:rPr>
              <a:t> back </a:t>
            </a:r>
            <a:r>
              <a:rPr lang="en-GB" altLang="en-US" sz="2000">
                <a:solidFill>
                  <a:srgbClr val="FF3300"/>
                </a:solidFill>
                <a:latin typeface="Calibri" pitchFamily="34" charset="0"/>
              </a:rPr>
              <a:t>down</a:t>
            </a:r>
            <a:r>
              <a:rPr lang="en-GB" altLang="en-US" sz="2000">
                <a:solidFill>
                  <a:srgbClr val="000000"/>
                </a:solidFill>
                <a:latin typeface="Calibri" pitchFamily="34" charset="0"/>
              </a:rPr>
              <a:t> from its jump, right click on your </a:t>
            </a:r>
            <a:r>
              <a:rPr lang="en-GB" altLang="en-US" sz="2000">
                <a:solidFill>
                  <a:srgbClr val="FF3300"/>
                </a:solidFill>
                <a:latin typeface="Calibri" pitchFamily="34" charset="0"/>
              </a:rPr>
              <a:t>move </a:t>
            </a:r>
            <a:r>
              <a:rPr lang="en-GB" altLang="en-US" sz="2000">
                <a:solidFill>
                  <a:srgbClr val="000000"/>
                </a:solidFill>
                <a:latin typeface="Calibri" pitchFamily="34" charset="0"/>
              </a:rPr>
              <a:t>command and select </a:t>
            </a:r>
            <a:r>
              <a:rPr lang="en-GB" altLang="en-US" sz="2000">
                <a:solidFill>
                  <a:srgbClr val="FF3300"/>
                </a:solidFill>
                <a:latin typeface="Calibri" pitchFamily="34" charset="0"/>
              </a:rPr>
              <a:t>copy</a:t>
            </a:r>
            <a:r>
              <a:rPr lang="en-GB" altLang="en-US" sz="2000">
                <a:solidFill>
                  <a:srgbClr val="000000"/>
                </a:solidFill>
                <a:latin typeface="Calibri" pitchFamily="34" charset="0"/>
              </a:rPr>
              <a:t>. Your </a:t>
            </a:r>
            <a:r>
              <a:rPr lang="en-GB" altLang="en-US" sz="2000">
                <a:solidFill>
                  <a:srgbClr val="FF3300"/>
                </a:solidFill>
                <a:latin typeface="Calibri" pitchFamily="34" charset="0"/>
              </a:rPr>
              <a:t>move</a:t>
            </a:r>
            <a:r>
              <a:rPr lang="en-GB" altLang="en-US" sz="2000">
                <a:solidFill>
                  <a:srgbClr val="000000"/>
                </a:solidFill>
                <a:latin typeface="Calibri" pitchFamily="34" charset="0"/>
              </a:rPr>
              <a:t> command will be copied right beneath where you dropped it. Click on the small down arrow next to the second </a:t>
            </a:r>
            <a:r>
              <a:rPr lang="en-GB" altLang="en-US" sz="2000">
                <a:solidFill>
                  <a:srgbClr val="FF0000"/>
                </a:solidFill>
                <a:latin typeface="Calibri" pitchFamily="34" charset="0"/>
              </a:rPr>
              <a:t>up</a:t>
            </a:r>
            <a:r>
              <a:rPr lang="en-GB" altLang="en-US" sz="2000">
                <a:solidFill>
                  <a:srgbClr val="000000"/>
                </a:solidFill>
                <a:latin typeface="Calibri" pitchFamily="34" charset="0"/>
              </a:rPr>
              <a:t> change it to </a:t>
            </a:r>
            <a:r>
              <a:rPr lang="en-GB" altLang="en-US" sz="2000">
                <a:solidFill>
                  <a:srgbClr val="FF0000"/>
                </a:solidFill>
                <a:latin typeface="Calibri" pitchFamily="34" charset="0"/>
              </a:rPr>
              <a:t>down</a:t>
            </a:r>
            <a:r>
              <a:rPr lang="en-GB" altLang="en-US" sz="2000">
                <a:solidFill>
                  <a:srgbClr val="000000"/>
                </a:solidFill>
                <a:latin typeface="Calibri" pitchFamily="34" charset="0"/>
              </a:rPr>
              <a:t>. Your method editor should look like this:</a:t>
            </a:r>
          </a:p>
        </p:txBody>
      </p:sp>
      <p:sp>
        <p:nvSpPr>
          <p:cNvPr id="4" name="Rounded Rectangle 3"/>
          <p:cNvSpPr>
            <a:spLocks noChangeArrowheads="1"/>
          </p:cNvSpPr>
          <p:nvPr/>
        </p:nvSpPr>
        <p:spPr bwMode="auto">
          <a:xfrm>
            <a:off x="2362200" y="4572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6:</a:t>
            </a:r>
            <a:r>
              <a:rPr lang="en-US" altLang="en-US" b="1">
                <a:solidFill>
                  <a:schemeClr val="tx1"/>
                </a:solidFill>
                <a:latin typeface="Calibri" pitchFamily="34" charset="0"/>
              </a:rPr>
              <a:t> Finishing the Method</a:t>
            </a:r>
          </a:p>
        </p:txBody>
      </p:sp>
      <p:pic>
        <p:nvPicPr>
          <p:cNvPr id="5325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743200"/>
            <a:ext cx="5410200" cy="305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325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63" y="4572000"/>
            <a:ext cx="193833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3259" name="Text Box 11"/>
          <p:cNvSpPr txBox="1">
            <a:spLocks noChangeArrowheads="1"/>
          </p:cNvSpPr>
          <p:nvPr/>
        </p:nvSpPr>
        <p:spPr bwMode="auto">
          <a:xfrm>
            <a:off x="5867400" y="2819400"/>
            <a:ext cx="2590800" cy="16160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buFont typeface="Calibri" pitchFamily="34" charset="0"/>
              <a:buNone/>
            </a:pPr>
            <a:r>
              <a:rPr lang="en-GB" altLang="en-US" sz="2000">
                <a:solidFill>
                  <a:srgbClr val="000000"/>
                </a:solidFill>
                <a:latin typeface="Calibri" pitchFamily="34" charset="0"/>
              </a:rPr>
              <a:t>Find the </a:t>
            </a:r>
            <a:r>
              <a:rPr lang="en-GB" altLang="en-US" sz="2000">
                <a:solidFill>
                  <a:srgbClr val="FF0000"/>
                </a:solidFill>
                <a:latin typeface="Calibri" pitchFamily="34" charset="0"/>
              </a:rPr>
              <a:t>play</a:t>
            </a:r>
            <a:r>
              <a:rPr lang="en-GB" altLang="en-US" sz="2000">
                <a:solidFill>
                  <a:srgbClr val="000000"/>
                </a:solidFill>
                <a:latin typeface="Calibri" pitchFamily="34" charset="0"/>
              </a:rPr>
              <a:t> button in the upper left hand corner of your screen, and click it to watch your bunny jump!</a:t>
            </a:r>
            <a:endParaRPr lang="en-US" altLang="en-US" sz="200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235075"/>
            <a:ext cx="8534400" cy="2346325"/>
          </a:xfrm>
          <a:prstGeom prst="rect">
            <a:avLst/>
          </a:prstGeom>
          <a:noFill/>
        </p:spPr>
        <p:txBody>
          <a:bodyPr>
            <a:spAutoFit/>
          </a:bodyP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defTabSz="914400" eaLnBrk="1" hangingPunct="1">
              <a:lnSpc>
                <a:spcPct val="100000"/>
              </a:lnSpc>
              <a:buFont typeface="Calibri" pitchFamily="34" charset="0"/>
              <a:buNone/>
            </a:pPr>
            <a:r>
              <a:rPr lang="en-GB" altLang="en-US" sz="2000">
                <a:solidFill>
                  <a:srgbClr val="000000"/>
                </a:solidFill>
                <a:latin typeface="Calibri" pitchFamily="34" charset="0"/>
              </a:rPr>
              <a:t>Now you’ll learn how to get rid of methods you don’t want anymore. Let’s say you don’t want the bunny to move down anymore. </a:t>
            </a:r>
          </a:p>
          <a:p>
            <a:pPr defTabSz="914400" eaLnBrk="1" hangingPunct="1">
              <a:lnSpc>
                <a:spcPct val="100000"/>
              </a:lnSpc>
              <a:buFont typeface="Calibri" pitchFamily="34" charset="0"/>
              <a:buNone/>
            </a:pPr>
            <a:endParaRPr lang="en-GB" altLang="en-US" sz="2000">
              <a:solidFill>
                <a:srgbClr val="000000"/>
              </a:solidFill>
              <a:latin typeface="Calibri" pitchFamily="34" charset="0"/>
            </a:endParaRPr>
          </a:p>
          <a:p>
            <a:pPr defTabSz="914400" eaLnBrk="1" hangingPunct="1">
              <a:lnSpc>
                <a:spcPct val="100000"/>
              </a:lnSpc>
              <a:buFont typeface="Calibri" pitchFamily="34" charset="0"/>
              <a:buNone/>
            </a:pPr>
            <a:r>
              <a:rPr lang="en-GB" altLang="en-US" sz="2200">
                <a:solidFill>
                  <a:srgbClr val="000000"/>
                </a:solidFill>
                <a:latin typeface="Calibri" pitchFamily="34" charset="0"/>
              </a:rPr>
              <a:t>Click on the word </a:t>
            </a:r>
            <a:r>
              <a:rPr lang="en-GB" altLang="en-US" sz="2200">
                <a:solidFill>
                  <a:srgbClr val="FF0000"/>
                </a:solidFill>
                <a:latin typeface="Calibri" pitchFamily="34" charset="0"/>
              </a:rPr>
              <a:t>move </a:t>
            </a:r>
            <a:r>
              <a:rPr lang="en-GB" altLang="en-US" sz="2200">
                <a:solidFill>
                  <a:srgbClr val="000000"/>
                </a:solidFill>
                <a:latin typeface="Calibri" pitchFamily="34" charset="0"/>
              </a:rPr>
              <a:t>on your </a:t>
            </a:r>
            <a:r>
              <a:rPr lang="en-GB" altLang="en-US" sz="2200">
                <a:solidFill>
                  <a:srgbClr val="FF0000"/>
                </a:solidFill>
                <a:latin typeface="Calibri" pitchFamily="34" charset="0"/>
              </a:rPr>
              <a:t>bunny move down </a:t>
            </a:r>
            <a:r>
              <a:rPr lang="en-GB" altLang="en-US" sz="2200">
                <a:solidFill>
                  <a:srgbClr val="000000"/>
                </a:solidFill>
                <a:latin typeface="Calibri" pitchFamily="34" charset="0"/>
              </a:rPr>
              <a:t>command and drag the command up to the </a:t>
            </a:r>
            <a:r>
              <a:rPr lang="en-GB" altLang="en-US" sz="2200">
                <a:solidFill>
                  <a:srgbClr val="FF3300"/>
                </a:solidFill>
                <a:latin typeface="Calibri" pitchFamily="34" charset="0"/>
              </a:rPr>
              <a:t>trash can</a:t>
            </a:r>
            <a:r>
              <a:rPr lang="en-GB" altLang="en-US" sz="2200">
                <a:solidFill>
                  <a:srgbClr val="000000"/>
                </a:solidFill>
                <a:latin typeface="Calibri" pitchFamily="34" charset="0"/>
              </a:rPr>
              <a:t> in the upper left part of your window. When the outline around the trash can and the command turns green, you can drop the command in the trash can to delete it. </a:t>
            </a:r>
          </a:p>
        </p:txBody>
      </p:sp>
      <p:sp>
        <p:nvSpPr>
          <p:cNvPr id="2" name="Rounded Rectangle 3"/>
          <p:cNvSpPr>
            <a:spLocks noChangeArrowheads="1"/>
          </p:cNvSpPr>
          <p:nvPr/>
        </p:nvSpPr>
        <p:spPr bwMode="auto">
          <a:xfrm>
            <a:off x="2362200" y="457200"/>
            <a:ext cx="4572000" cy="457200"/>
          </a:xfrm>
          <a:prstGeom prst="roundRect">
            <a:avLst>
              <a:gd name="adj" fmla="val 16667"/>
            </a:avLst>
          </a:prstGeom>
          <a:noFill/>
          <a:ln w="25400" algn="ctr">
            <a:solidFill>
              <a:srgbClr val="006699"/>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algn="ctr" defTabSz="914400" eaLnBrk="1" hangingPunct="1">
              <a:lnSpc>
                <a:spcPct val="100000"/>
              </a:lnSpc>
              <a:buClrTx/>
              <a:buSzTx/>
              <a:buFontTx/>
              <a:buNone/>
            </a:pPr>
            <a:r>
              <a:rPr lang="en-US" altLang="en-US" b="1">
                <a:solidFill>
                  <a:srgbClr val="006699"/>
                </a:solidFill>
                <a:latin typeface="Calibri" pitchFamily="34" charset="0"/>
              </a:rPr>
              <a:t>Step 7:</a:t>
            </a:r>
            <a:r>
              <a:rPr lang="en-US" altLang="en-US" b="1">
                <a:solidFill>
                  <a:schemeClr val="tx1"/>
                </a:solidFill>
                <a:latin typeface="Calibri" pitchFamily="34" charset="0"/>
              </a:rPr>
              <a:t> Editing your methods </a:t>
            </a:r>
          </a:p>
        </p:txBody>
      </p:sp>
      <p:pic>
        <p:nvPicPr>
          <p:cNvPr id="5428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686175"/>
            <a:ext cx="358775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5429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581400"/>
            <a:ext cx="3810000"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4290" name="AutoShape 3"/>
          <p:cNvSpPr>
            <a:spLocks noChangeArrowheads="1"/>
          </p:cNvSpPr>
          <p:nvPr/>
        </p:nvSpPr>
        <p:spPr bwMode="auto">
          <a:xfrm>
            <a:off x="4019550" y="4775200"/>
            <a:ext cx="704850" cy="635000"/>
          </a:xfrm>
          <a:prstGeom prst="rightArrow">
            <a:avLst>
              <a:gd name="adj1" fmla="val 50000"/>
              <a:gd name="adj2" fmla="val 49950"/>
            </a:avLst>
          </a:prstGeom>
          <a:solidFill>
            <a:srgbClr val="006699"/>
          </a:solidFill>
          <a:ln w="25527">
            <a:solidFill>
              <a:srgbClr val="006699"/>
            </a:solidFill>
            <a:miter lim="800000"/>
            <a:headEnd/>
            <a:tailEnd/>
          </a:ln>
        </p:spPr>
        <p:txBody>
          <a:bodyPr wrap="none" anchor="ctr"/>
          <a:lstStyle>
            <a:lvl1pPr eaLnBrk="0" hangingPunct="0">
              <a:defRPr>
                <a:solidFill>
                  <a:schemeClr val="bg1"/>
                </a:solidFill>
                <a:latin typeface="Arial" charset="0"/>
                <a:cs typeface="Arial" charset="0"/>
              </a:defRPr>
            </a:lvl1pPr>
            <a:lvl2pPr marL="742950" indent="-285750" eaLnBrk="0" hangingPunct="0">
              <a:defRPr>
                <a:solidFill>
                  <a:schemeClr val="bg1"/>
                </a:solidFill>
                <a:latin typeface="Arial" charset="0"/>
                <a:cs typeface="Arial" charset="0"/>
              </a:defRPr>
            </a:lvl2pPr>
            <a:lvl3pPr marL="1143000" indent="-228600" eaLnBrk="0" hangingPunct="0">
              <a:defRPr>
                <a:solidFill>
                  <a:schemeClr val="bg1"/>
                </a:solidFill>
                <a:latin typeface="Arial" charset="0"/>
                <a:cs typeface="Arial" charset="0"/>
              </a:defRPr>
            </a:lvl3pPr>
            <a:lvl4pPr marL="1600200" indent="-228600" eaLnBrk="0" hangingPunct="0">
              <a:defRPr>
                <a:solidFill>
                  <a:schemeClr val="bg1"/>
                </a:solidFill>
                <a:latin typeface="Arial" charset="0"/>
                <a:cs typeface="Arial" charset="0"/>
              </a:defRPr>
            </a:lvl4pPr>
            <a:lvl5pPr marL="2057400" indent="-228600" eaLnBrk="0" hangingPunct="0">
              <a:defRPr>
                <a:solidFill>
                  <a:schemeClr val="bg1"/>
                </a:solidFill>
                <a:latin typeface="Arial" charset="0"/>
                <a:cs typeface="Arial" charset="0"/>
              </a:defRPr>
            </a:lvl5pPr>
            <a:lvl6pPr marL="25146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6pPr>
            <a:lvl7pPr marL="29718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7pPr>
            <a:lvl8pPr marL="34290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8pPr>
            <a:lvl9pPr marL="38862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cs typeface="Arial" charset="0"/>
              </a:defRPr>
            </a:lvl9pPr>
          </a:lstStyle>
          <a:p>
            <a:pPr eaLnBrk="1" hangingPunct="1"/>
            <a:endParaRPr lang="en-US" alt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1258</Words>
  <Application>Microsoft Office PowerPoint</Application>
  <PresentationFormat>On-screen Show (4:3)</PresentationFormat>
  <Paragraphs>74</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Arial Unicode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Alice: The Basics</dc:title>
  <dc:creator>Jenna</dc:creator>
  <cp:lastModifiedBy>MMS Student</cp:lastModifiedBy>
  <cp:revision>5</cp:revision>
  <dcterms:modified xsi:type="dcterms:W3CDTF">2016-03-14T14:18:30Z</dcterms:modified>
</cp:coreProperties>
</file>